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webextensions/webextension2.xml" ContentType="application/vnd.ms-office.webextension+xml"/>
  <Override PartName="/ppt/webextensions/webextension3.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44"/>
  </p:notesMasterIdLst>
  <p:sldIdLst>
    <p:sldId id="256" r:id="rId6"/>
    <p:sldId id="269" r:id="rId7"/>
    <p:sldId id="333" r:id="rId8"/>
    <p:sldId id="334" r:id="rId9"/>
    <p:sldId id="295" r:id="rId10"/>
    <p:sldId id="258" r:id="rId11"/>
    <p:sldId id="289" r:id="rId12"/>
    <p:sldId id="257" r:id="rId13"/>
    <p:sldId id="297" r:id="rId14"/>
    <p:sldId id="296" r:id="rId15"/>
    <p:sldId id="298" r:id="rId16"/>
    <p:sldId id="299" r:id="rId17"/>
    <p:sldId id="300" r:id="rId18"/>
    <p:sldId id="301" r:id="rId19"/>
    <p:sldId id="291" r:id="rId20"/>
    <p:sldId id="302" r:id="rId21"/>
    <p:sldId id="294" r:id="rId22"/>
    <p:sldId id="273" r:id="rId23"/>
    <p:sldId id="268" r:id="rId24"/>
    <p:sldId id="274" r:id="rId25"/>
    <p:sldId id="267" r:id="rId26"/>
    <p:sldId id="272" r:id="rId27"/>
    <p:sldId id="275" r:id="rId28"/>
    <p:sldId id="278" r:id="rId29"/>
    <p:sldId id="276" r:id="rId30"/>
    <p:sldId id="277" r:id="rId31"/>
    <p:sldId id="271" r:id="rId32"/>
    <p:sldId id="281" r:id="rId33"/>
    <p:sldId id="280" r:id="rId34"/>
    <p:sldId id="282" r:id="rId35"/>
    <p:sldId id="285" r:id="rId36"/>
    <p:sldId id="303" r:id="rId37"/>
    <p:sldId id="330" r:id="rId38"/>
    <p:sldId id="331" r:id="rId39"/>
    <p:sldId id="292" r:id="rId40"/>
    <p:sldId id="293" r:id="rId41"/>
    <p:sldId id="332" r:id="rId42"/>
    <p:sldId id="270" r:id="rId4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53735"/>
    <a:srgbClr val="4F81BD"/>
    <a:srgbClr val="E46C0A"/>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3" d="100"/>
          <a:sy n="123" d="100"/>
        </p:scale>
        <p:origin x="125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3AB199-5EEC-4420-AA23-3D3E635C12FD}" type="doc">
      <dgm:prSet loTypeId="urn:microsoft.com/office/officeart/2005/8/layout/matrix1" loCatId="matrix" qsTypeId="urn:microsoft.com/office/officeart/2005/8/quickstyle/simple1" qsCatId="simple" csTypeId="urn:microsoft.com/office/officeart/2005/8/colors/accent5_2" csCatId="accent5" phldr="1"/>
      <dgm:spPr/>
      <dgm:t>
        <a:bodyPr/>
        <a:lstStyle/>
        <a:p>
          <a:endParaRPr lang="en-CA"/>
        </a:p>
      </dgm:t>
    </dgm:pt>
    <dgm:pt modelId="{88C553B4-1A1A-490B-89C3-D9104245EBFC}">
      <dgm:prSet phldrT="[Text]"/>
      <dgm:spPr/>
      <dgm:t>
        <a:bodyPr/>
        <a:lstStyle/>
        <a:p>
          <a:r>
            <a:rPr lang="en-CA" dirty="0"/>
            <a:t>T.O.</a:t>
          </a:r>
        </a:p>
      </dgm:t>
    </dgm:pt>
    <dgm:pt modelId="{046EF8B9-64B6-40FA-80BA-479233716016}" type="parTrans" cxnId="{FE9C4BF8-2A65-4D1B-8D94-5864CD5267DB}">
      <dgm:prSet/>
      <dgm:spPr/>
      <dgm:t>
        <a:bodyPr/>
        <a:lstStyle/>
        <a:p>
          <a:endParaRPr lang="en-CA"/>
        </a:p>
      </dgm:t>
    </dgm:pt>
    <dgm:pt modelId="{0657FE58-397C-4315-A115-EB5C79A2560F}" type="sibTrans" cxnId="{FE9C4BF8-2A65-4D1B-8D94-5864CD5267DB}">
      <dgm:prSet/>
      <dgm:spPr/>
      <dgm:t>
        <a:bodyPr/>
        <a:lstStyle/>
        <a:p>
          <a:endParaRPr lang="en-CA"/>
        </a:p>
      </dgm:t>
    </dgm:pt>
    <dgm:pt modelId="{77B4950A-EC43-49B5-8F91-2D6E1FA9F10A}">
      <dgm:prSet phldrT="[Text]">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CA" dirty="0"/>
            <a:t>Code of Professional Conduct</a:t>
          </a:r>
        </a:p>
      </dgm:t>
    </dgm:pt>
    <dgm:pt modelId="{F12826FC-FE2B-46C8-92CC-401311B95D92}" type="parTrans" cxnId="{731F1BDE-264C-401E-BAAB-07C11C17372A}">
      <dgm:prSet/>
      <dgm:spPr/>
      <dgm:t>
        <a:bodyPr/>
        <a:lstStyle/>
        <a:p>
          <a:endParaRPr lang="en-CA"/>
        </a:p>
      </dgm:t>
    </dgm:pt>
    <dgm:pt modelId="{EC5B31F8-6757-42DA-B174-19DFA0C1E225}" type="sibTrans" cxnId="{731F1BDE-264C-401E-BAAB-07C11C17372A}">
      <dgm:prSet/>
      <dgm:spPr/>
      <dgm:t>
        <a:bodyPr/>
        <a:lstStyle/>
        <a:p>
          <a:endParaRPr lang="en-CA"/>
        </a:p>
      </dgm:t>
    </dgm:pt>
    <dgm:pt modelId="{1BA47FC8-44FE-4294-A542-0D2C67A19E65}">
      <dgm:prSet phldrT="[Text]">
        <dgm:style>
          <a:lnRef idx="0">
            <a:scrgbClr r="0" g="0" b="0"/>
          </a:lnRef>
          <a:fillRef idx="0">
            <a:scrgbClr r="0" g="0" b="0"/>
          </a:fillRef>
          <a:effectRef idx="0">
            <a:scrgbClr r="0" g="0" b="0"/>
          </a:effectRef>
          <a:fontRef idx="minor">
            <a:schemeClr val="lt1"/>
          </a:fontRef>
        </dgm:style>
      </dgm:prSet>
      <dgm:spPr>
        <a:solidFill>
          <a:schemeClr val="accent1">
            <a:alpha val="50000"/>
          </a:schemeClr>
        </a:solidFill>
        <a:ln>
          <a:noFill/>
        </a:ln>
      </dgm:spPr>
      <dgm:t>
        <a:bodyPr/>
        <a:lstStyle/>
        <a:p>
          <a:r>
            <a:rPr lang="en-CA" dirty="0"/>
            <a:t>Movement Standards</a:t>
          </a:r>
        </a:p>
      </dgm:t>
    </dgm:pt>
    <dgm:pt modelId="{AC03479F-FCC8-4019-81D4-B6EF38696E5E}" type="parTrans" cxnId="{743B0756-CB74-4F29-8BEC-B9F03299DA12}">
      <dgm:prSet/>
      <dgm:spPr/>
      <dgm:t>
        <a:bodyPr/>
        <a:lstStyle/>
        <a:p>
          <a:endParaRPr lang="en-CA"/>
        </a:p>
      </dgm:t>
    </dgm:pt>
    <dgm:pt modelId="{F1F8F732-14FA-4DD4-933A-AD1D4921185F}" type="sibTrans" cxnId="{743B0756-CB74-4F29-8BEC-B9F03299DA12}">
      <dgm:prSet/>
      <dgm:spPr/>
      <dgm:t>
        <a:bodyPr/>
        <a:lstStyle/>
        <a:p>
          <a:endParaRPr lang="en-CA"/>
        </a:p>
      </dgm:t>
    </dgm:pt>
    <dgm:pt modelId="{E960F66D-E303-40AE-B0E2-7B19252A07A3}">
      <dgm:prSet phldrT="[Text]">
        <dgm:style>
          <a:lnRef idx="0">
            <a:scrgbClr r="0" g="0" b="0"/>
          </a:lnRef>
          <a:fillRef idx="0">
            <a:scrgbClr r="0" g="0" b="0"/>
          </a:fillRef>
          <a:effectRef idx="0">
            <a:scrgbClr r="0" g="0" b="0"/>
          </a:effectRef>
          <a:fontRef idx="minor">
            <a:schemeClr val="lt1"/>
          </a:fontRef>
        </dgm:style>
      </dgm:prSet>
      <dgm:spPr>
        <a:solidFill>
          <a:schemeClr val="accent3">
            <a:alpha val="50000"/>
          </a:schemeClr>
        </a:solidFill>
        <a:ln>
          <a:noFill/>
        </a:ln>
      </dgm:spPr>
      <dgm:t>
        <a:bodyPr/>
        <a:lstStyle/>
        <a:p>
          <a:r>
            <a:rPr lang="en-CA" dirty="0"/>
            <a:t>Officiating</a:t>
          </a:r>
        </a:p>
      </dgm:t>
    </dgm:pt>
    <dgm:pt modelId="{1DB37016-8B6A-4B89-928C-63884A2A4CD8}" type="parTrans" cxnId="{80694A80-F8D3-4E3B-A92C-E1766E13CCD8}">
      <dgm:prSet/>
      <dgm:spPr/>
      <dgm:t>
        <a:bodyPr/>
        <a:lstStyle/>
        <a:p>
          <a:endParaRPr lang="en-CA"/>
        </a:p>
      </dgm:t>
    </dgm:pt>
    <dgm:pt modelId="{BE45C779-AAE1-40A1-9C85-9CBD3AED2A81}" type="sibTrans" cxnId="{80694A80-F8D3-4E3B-A92C-E1766E13CCD8}">
      <dgm:prSet/>
      <dgm:spPr/>
      <dgm:t>
        <a:bodyPr/>
        <a:lstStyle/>
        <a:p>
          <a:endParaRPr lang="en-CA"/>
        </a:p>
      </dgm:t>
    </dgm:pt>
    <dgm:pt modelId="{4E176C0E-C37C-4C8B-B270-E102F068A1BA}">
      <dgm:prSet phldrT="[Text]">
        <dgm:style>
          <a:lnRef idx="0">
            <a:scrgbClr r="0" g="0" b="0"/>
          </a:lnRef>
          <a:fillRef idx="0">
            <a:scrgbClr r="0" g="0" b="0"/>
          </a:fillRef>
          <a:effectRef idx="0">
            <a:scrgbClr r="0" g="0" b="0"/>
          </a:effectRef>
          <a:fontRef idx="minor">
            <a:schemeClr val="lt1"/>
          </a:fontRef>
        </dgm:style>
      </dgm:prSet>
      <dgm:spPr>
        <a:solidFill>
          <a:schemeClr val="accent6">
            <a:alpha val="50000"/>
          </a:schemeClr>
        </a:solidFill>
        <a:ln>
          <a:noFill/>
        </a:ln>
      </dgm:spPr>
      <dgm:t>
        <a:bodyPr/>
        <a:lstStyle/>
        <a:p>
          <a:r>
            <a:rPr lang="en-CA" dirty="0"/>
            <a:t>Communication</a:t>
          </a:r>
        </a:p>
      </dgm:t>
    </dgm:pt>
    <dgm:pt modelId="{F30DB1E4-61AA-4F9C-8B56-1D24C7FAF58E}" type="parTrans" cxnId="{EB66705E-1A16-4D6E-90E4-4449F480FAFA}">
      <dgm:prSet/>
      <dgm:spPr/>
      <dgm:t>
        <a:bodyPr/>
        <a:lstStyle/>
        <a:p>
          <a:endParaRPr lang="en-CA"/>
        </a:p>
      </dgm:t>
    </dgm:pt>
    <dgm:pt modelId="{E46CC9C5-DE36-42BF-BD57-7364D8470D93}" type="sibTrans" cxnId="{EB66705E-1A16-4D6E-90E4-4449F480FAFA}">
      <dgm:prSet/>
      <dgm:spPr/>
      <dgm:t>
        <a:bodyPr/>
        <a:lstStyle/>
        <a:p>
          <a:endParaRPr lang="en-CA"/>
        </a:p>
      </dgm:t>
    </dgm:pt>
    <dgm:pt modelId="{EA03AE29-701D-4FCF-A20F-9D30901E8071}" type="pres">
      <dgm:prSet presAssocID="{183AB199-5EEC-4420-AA23-3D3E635C12FD}" presName="diagram" presStyleCnt="0">
        <dgm:presLayoutVars>
          <dgm:chMax val="1"/>
          <dgm:dir/>
          <dgm:animLvl val="ctr"/>
          <dgm:resizeHandles val="exact"/>
        </dgm:presLayoutVars>
      </dgm:prSet>
      <dgm:spPr/>
    </dgm:pt>
    <dgm:pt modelId="{40511A60-52C5-44D4-8425-294A24C478D9}" type="pres">
      <dgm:prSet presAssocID="{183AB199-5EEC-4420-AA23-3D3E635C12FD}" presName="matrix" presStyleCnt="0"/>
      <dgm:spPr/>
    </dgm:pt>
    <dgm:pt modelId="{3A81BC3A-C345-46C4-BC72-E8F958B57DE7}" type="pres">
      <dgm:prSet presAssocID="{183AB199-5EEC-4420-AA23-3D3E635C12FD}" presName="tile1" presStyleLbl="node1" presStyleIdx="0" presStyleCnt="4"/>
      <dgm:spPr/>
    </dgm:pt>
    <dgm:pt modelId="{989E2D4C-D0FC-4E8B-8017-C1DFD129727F}" type="pres">
      <dgm:prSet presAssocID="{183AB199-5EEC-4420-AA23-3D3E635C12FD}" presName="tile1text" presStyleLbl="node1" presStyleIdx="0" presStyleCnt="4">
        <dgm:presLayoutVars>
          <dgm:chMax val="0"/>
          <dgm:chPref val="0"/>
          <dgm:bulletEnabled val="1"/>
        </dgm:presLayoutVars>
      </dgm:prSet>
      <dgm:spPr/>
    </dgm:pt>
    <dgm:pt modelId="{E15B1684-99B4-45F1-AC7D-01105D7B70E6}" type="pres">
      <dgm:prSet presAssocID="{183AB199-5EEC-4420-AA23-3D3E635C12FD}" presName="tile2" presStyleLbl="node1" presStyleIdx="1" presStyleCnt="4"/>
      <dgm:spPr/>
    </dgm:pt>
    <dgm:pt modelId="{091378B0-747F-4960-97BE-3DE95F5BEF1C}" type="pres">
      <dgm:prSet presAssocID="{183AB199-5EEC-4420-AA23-3D3E635C12FD}" presName="tile2text" presStyleLbl="node1" presStyleIdx="1" presStyleCnt="4">
        <dgm:presLayoutVars>
          <dgm:chMax val="0"/>
          <dgm:chPref val="0"/>
          <dgm:bulletEnabled val="1"/>
        </dgm:presLayoutVars>
      </dgm:prSet>
      <dgm:spPr/>
    </dgm:pt>
    <dgm:pt modelId="{32AD6946-40D1-49E0-A9D7-C9F9DA374DFC}" type="pres">
      <dgm:prSet presAssocID="{183AB199-5EEC-4420-AA23-3D3E635C12FD}" presName="tile3" presStyleLbl="node1" presStyleIdx="2" presStyleCnt="4"/>
      <dgm:spPr/>
    </dgm:pt>
    <dgm:pt modelId="{BFDFF919-5199-4D78-88CE-EB61DB18173C}" type="pres">
      <dgm:prSet presAssocID="{183AB199-5EEC-4420-AA23-3D3E635C12FD}" presName="tile3text" presStyleLbl="node1" presStyleIdx="2" presStyleCnt="4">
        <dgm:presLayoutVars>
          <dgm:chMax val="0"/>
          <dgm:chPref val="0"/>
          <dgm:bulletEnabled val="1"/>
        </dgm:presLayoutVars>
      </dgm:prSet>
      <dgm:spPr/>
    </dgm:pt>
    <dgm:pt modelId="{1C441634-859E-40D8-A449-E2ABC7C170D9}" type="pres">
      <dgm:prSet presAssocID="{183AB199-5EEC-4420-AA23-3D3E635C12FD}" presName="tile4" presStyleLbl="node1" presStyleIdx="3" presStyleCnt="4"/>
      <dgm:spPr/>
    </dgm:pt>
    <dgm:pt modelId="{55210BA3-ADDF-4EC3-B2D1-7F19A7A777B7}" type="pres">
      <dgm:prSet presAssocID="{183AB199-5EEC-4420-AA23-3D3E635C12FD}" presName="tile4text" presStyleLbl="node1" presStyleIdx="3" presStyleCnt="4">
        <dgm:presLayoutVars>
          <dgm:chMax val="0"/>
          <dgm:chPref val="0"/>
          <dgm:bulletEnabled val="1"/>
        </dgm:presLayoutVars>
      </dgm:prSet>
      <dgm:spPr/>
    </dgm:pt>
    <dgm:pt modelId="{05C632AC-4A46-4140-ACC7-9E29EF613EF8}" type="pres">
      <dgm:prSet presAssocID="{183AB199-5EEC-4420-AA23-3D3E635C12FD}" presName="centerTile" presStyleLbl="fgShp" presStyleIdx="0" presStyleCnt="1">
        <dgm:presLayoutVars>
          <dgm:chMax val="0"/>
          <dgm:chPref val="0"/>
        </dgm:presLayoutVars>
      </dgm:prSet>
      <dgm:spPr/>
    </dgm:pt>
  </dgm:ptLst>
  <dgm:cxnLst>
    <dgm:cxn modelId="{FA551030-4E7C-4407-A71A-84C1A1F64139}" type="presOf" srcId="{88C553B4-1A1A-490B-89C3-D9104245EBFC}" destId="{05C632AC-4A46-4140-ACC7-9E29EF613EF8}" srcOrd="0" destOrd="0" presId="urn:microsoft.com/office/officeart/2005/8/layout/matrix1"/>
    <dgm:cxn modelId="{5D6FC331-532D-416D-B881-39D1F8FADA03}" type="presOf" srcId="{1BA47FC8-44FE-4294-A542-0D2C67A19E65}" destId="{091378B0-747F-4960-97BE-3DE95F5BEF1C}" srcOrd="1" destOrd="0" presId="urn:microsoft.com/office/officeart/2005/8/layout/matrix1"/>
    <dgm:cxn modelId="{EB66705E-1A16-4D6E-90E4-4449F480FAFA}" srcId="{88C553B4-1A1A-490B-89C3-D9104245EBFC}" destId="{4E176C0E-C37C-4C8B-B270-E102F068A1BA}" srcOrd="3" destOrd="0" parTransId="{F30DB1E4-61AA-4F9C-8B56-1D24C7FAF58E}" sibTransId="{E46CC9C5-DE36-42BF-BD57-7364D8470D93}"/>
    <dgm:cxn modelId="{0A70DA42-413E-48A9-8C12-33743FBAAF40}" type="presOf" srcId="{183AB199-5EEC-4420-AA23-3D3E635C12FD}" destId="{EA03AE29-701D-4FCF-A20F-9D30901E8071}" srcOrd="0" destOrd="0" presId="urn:microsoft.com/office/officeart/2005/8/layout/matrix1"/>
    <dgm:cxn modelId="{A7EBD845-905B-4B32-8E9C-E070F0AEF259}" type="presOf" srcId="{E960F66D-E303-40AE-B0E2-7B19252A07A3}" destId="{32AD6946-40D1-49E0-A9D7-C9F9DA374DFC}" srcOrd="0" destOrd="0" presId="urn:microsoft.com/office/officeart/2005/8/layout/matrix1"/>
    <dgm:cxn modelId="{CCA90169-C729-420B-9B85-C38F9F3639E9}" type="presOf" srcId="{4E176C0E-C37C-4C8B-B270-E102F068A1BA}" destId="{55210BA3-ADDF-4EC3-B2D1-7F19A7A777B7}" srcOrd="1" destOrd="0" presId="urn:microsoft.com/office/officeart/2005/8/layout/matrix1"/>
    <dgm:cxn modelId="{743B0756-CB74-4F29-8BEC-B9F03299DA12}" srcId="{88C553B4-1A1A-490B-89C3-D9104245EBFC}" destId="{1BA47FC8-44FE-4294-A542-0D2C67A19E65}" srcOrd="1" destOrd="0" parTransId="{AC03479F-FCC8-4019-81D4-B6EF38696E5E}" sibTransId="{F1F8F732-14FA-4DD4-933A-AD1D4921185F}"/>
    <dgm:cxn modelId="{80694A80-F8D3-4E3B-A92C-E1766E13CCD8}" srcId="{88C553B4-1A1A-490B-89C3-D9104245EBFC}" destId="{E960F66D-E303-40AE-B0E2-7B19252A07A3}" srcOrd="2" destOrd="0" parTransId="{1DB37016-8B6A-4B89-928C-63884A2A4CD8}" sibTransId="{BE45C779-AAE1-40A1-9C85-9CBD3AED2A81}"/>
    <dgm:cxn modelId="{235F3EA9-616C-4E12-904C-FF82F1622BF3}" type="presOf" srcId="{77B4950A-EC43-49B5-8F91-2D6E1FA9F10A}" destId="{3A81BC3A-C345-46C4-BC72-E8F958B57DE7}" srcOrd="0" destOrd="0" presId="urn:microsoft.com/office/officeart/2005/8/layout/matrix1"/>
    <dgm:cxn modelId="{731F1BDE-264C-401E-BAAB-07C11C17372A}" srcId="{88C553B4-1A1A-490B-89C3-D9104245EBFC}" destId="{77B4950A-EC43-49B5-8F91-2D6E1FA9F10A}" srcOrd="0" destOrd="0" parTransId="{F12826FC-FE2B-46C8-92CC-401311B95D92}" sibTransId="{EC5B31F8-6757-42DA-B174-19DFA0C1E225}"/>
    <dgm:cxn modelId="{38509CE5-99EC-424B-8CDC-2486AAA70BF6}" type="presOf" srcId="{1BA47FC8-44FE-4294-A542-0D2C67A19E65}" destId="{E15B1684-99B4-45F1-AC7D-01105D7B70E6}" srcOrd="0" destOrd="0" presId="urn:microsoft.com/office/officeart/2005/8/layout/matrix1"/>
    <dgm:cxn modelId="{FBC50AE9-F03C-4F58-B78A-F594C6CFB0AA}" type="presOf" srcId="{77B4950A-EC43-49B5-8F91-2D6E1FA9F10A}" destId="{989E2D4C-D0FC-4E8B-8017-C1DFD129727F}" srcOrd="1" destOrd="0" presId="urn:microsoft.com/office/officeart/2005/8/layout/matrix1"/>
    <dgm:cxn modelId="{06C9EBEF-7781-42F0-8A6F-72C80C70B385}" type="presOf" srcId="{4E176C0E-C37C-4C8B-B270-E102F068A1BA}" destId="{1C441634-859E-40D8-A449-E2ABC7C170D9}" srcOrd="0" destOrd="0" presId="urn:microsoft.com/office/officeart/2005/8/layout/matrix1"/>
    <dgm:cxn modelId="{FE9C4BF8-2A65-4D1B-8D94-5864CD5267DB}" srcId="{183AB199-5EEC-4420-AA23-3D3E635C12FD}" destId="{88C553B4-1A1A-490B-89C3-D9104245EBFC}" srcOrd="0" destOrd="0" parTransId="{046EF8B9-64B6-40FA-80BA-479233716016}" sibTransId="{0657FE58-397C-4315-A115-EB5C79A2560F}"/>
    <dgm:cxn modelId="{C9446FFF-A6BB-4B72-BFFC-976553CA84A9}" type="presOf" srcId="{E960F66D-E303-40AE-B0E2-7B19252A07A3}" destId="{BFDFF919-5199-4D78-88CE-EB61DB18173C}" srcOrd="1" destOrd="0" presId="urn:microsoft.com/office/officeart/2005/8/layout/matrix1"/>
    <dgm:cxn modelId="{0CAB6672-B689-4C27-AAC4-3363D32D0693}" type="presParOf" srcId="{EA03AE29-701D-4FCF-A20F-9D30901E8071}" destId="{40511A60-52C5-44D4-8425-294A24C478D9}" srcOrd="0" destOrd="0" presId="urn:microsoft.com/office/officeart/2005/8/layout/matrix1"/>
    <dgm:cxn modelId="{F1635526-DB88-4E48-809A-11B846743FF5}" type="presParOf" srcId="{40511A60-52C5-44D4-8425-294A24C478D9}" destId="{3A81BC3A-C345-46C4-BC72-E8F958B57DE7}" srcOrd="0" destOrd="0" presId="urn:microsoft.com/office/officeart/2005/8/layout/matrix1"/>
    <dgm:cxn modelId="{1308AC81-5456-434C-AABF-491417C2C225}" type="presParOf" srcId="{40511A60-52C5-44D4-8425-294A24C478D9}" destId="{989E2D4C-D0FC-4E8B-8017-C1DFD129727F}" srcOrd="1" destOrd="0" presId="urn:microsoft.com/office/officeart/2005/8/layout/matrix1"/>
    <dgm:cxn modelId="{B9E2736A-C49D-4B77-8D9C-E22DCF1377E3}" type="presParOf" srcId="{40511A60-52C5-44D4-8425-294A24C478D9}" destId="{E15B1684-99B4-45F1-AC7D-01105D7B70E6}" srcOrd="2" destOrd="0" presId="urn:microsoft.com/office/officeart/2005/8/layout/matrix1"/>
    <dgm:cxn modelId="{14766760-F609-48A2-8F04-C24053B2D383}" type="presParOf" srcId="{40511A60-52C5-44D4-8425-294A24C478D9}" destId="{091378B0-747F-4960-97BE-3DE95F5BEF1C}" srcOrd="3" destOrd="0" presId="urn:microsoft.com/office/officeart/2005/8/layout/matrix1"/>
    <dgm:cxn modelId="{CA8CC6E9-3675-4585-986B-E55579BD3BB9}" type="presParOf" srcId="{40511A60-52C5-44D4-8425-294A24C478D9}" destId="{32AD6946-40D1-49E0-A9D7-C9F9DA374DFC}" srcOrd="4" destOrd="0" presId="urn:microsoft.com/office/officeart/2005/8/layout/matrix1"/>
    <dgm:cxn modelId="{51F628E1-9BD0-42D3-82F8-A80518A877E9}" type="presParOf" srcId="{40511A60-52C5-44D4-8425-294A24C478D9}" destId="{BFDFF919-5199-4D78-88CE-EB61DB18173C}" srcOrd="5" destOrd="0" presId="urn:microsoft.com/office/officeart/2005/8/layout/matrix1"/>
    <dgm:cxn modelId="{42E611CB-0317-4F62-9810-41E92BD5A9F5}" type="presParOf" srcId="{40511A60-52C5-44D4-8425-294A24C478D9}" destId="{1C441634-859E-40D8-A449-E2ABC7C170D9}" srcOrd="6" destOrd="0" presId="urn:microsoft.com/office/officeart/2005/8/layout/matrix1"/>
    <dgm:cxn modelId="{6E6A7B5C-0C4A-4D05-89A8-8264ECAAFE6D}" type="presParOf" srcId="{40511A60-52C5-44D4-8425-294A24C478D9}" destId="{55210BA3-ADDF-4EC3-B2D1-7F19A7A777B7}" srcOrd="7" destOrd="0" presId="urn:microsoft.com/office/officeart/2005/8/layout/matrix1"/>
    <dgm:cxn modelId="{DDF57F05-5DB2-4D1B-97F0-EA81741348C5}" type="presParOf" srcId="{EA03AE29-701D-4FCF-A20F-9D30901E8071}" destId="{05C632AC-4A46-4140-ACC7-9E29EF613EF8}"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D033B3-807D-457E-BBC4-4A2B6E773D82}" type="doc">
      <dgm:prSet loTypeId="urn:microsoft.com/office/officeart/2005/8/layout/pList2" loCatId="list" qsTypeId="urn:microsoft.com/office/officeart/2005/8/quickstyle/simple1" qsCatId="simple" csTypeId="urn:microsoft.com/office/officeart/2005/8/colors/accent1_2" csCatId="accent1" phldr="1"/>
      <dgm:spPr/>
    </dgm:pt>
    <dgm:pt modelId="{2C10EC85-D947-4AB7-95FA-5B1886DDE358}" type="pres">
      <dgm:prSet presAssocID="{F0D033B3-807D-457E-BBC4-4A2B6E773D82}" presName="Name0" presStyleCnt="0">
        <dgm:presLayoutVars>
          <dgm:dir/>
          <dgm:resizeHandles val="exact"/>
        </dgm:presLayoutVars>
      </dgm:prSet>
      <dgm:spPr/>
    </dgm:pt>
  </dgm:ptLst>
  <dgm:cxnLst>
    <dgm:cxn modelId="{C68CE92F-66B5-481F-8501-375644F2B0C9}" type="presOf" srcId="{F0D033B3-807D-457E-BBC4-4A2B6E773D82}" destId="{2C10EC85-D947-4AB7-95FA-5B1886DDE358}" srcOrd="0" destOrd="0" presId="urn:microsoft.com/office/officeart/2005/8/layout/p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0D033B3-807D-457E-BBC4-4A2B6E773D82}" type="doc">
      <dgm:prSet loTypeId="urn:microsoft.com/office/officeart/2005/8/layout/pList2" loCatId="list" qsTypeId="urn:microsoft.com/office/officeart/2005/8/quickstyle/simple1" qsCatId="simple" csTypeId="urn:microsoft.com/office/officeart/2005/8/colors/accent1_2" csCatId="accent1" phldr="1"/>
      <dgm:spPr/>
    </dgm:pt>
    <dgm:pt modelId="{2C10EC85-D947-4AB7-95FA-5B1886DDE358}" type="pres">
      <dgm:prSet presAssocID="{F0D033B3-807D-457E-BBC4-4A2B6E773D82}" presName="Name0" presStyleCnt="0">
        <dgm:presLayoutVars>
          <dgm:dir/>
          <dgm:resizeHandles val="exact"/>
        </dgm:presLayoutVars>
      </dgm:prSet>
      <dgm:spPr/>
    </dgm:pt>
  </dgm:ptLst>
  <dgm:cxnLst>
    <dgm:cxn modelId="{C68CE92F-66B5-481F-8501-375644F2B0C9}" type="presOf" srcId="{F0D033B3-807D-457E-BBC4-4A2B6E773D82}" destId="{2C10EC85-D947-4AB7-95FA-5B1886DDE358}" srcOrd="0" destOrd="0" presId="urn:microsoft.com/office/officeart/2005/8/layout/p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83AB199-5EEC-4420-AA23-3D3E635C12FD}" type="doc">
      <dgm:prSet loTypeId="urn:microsoft.com/office/officeart/2005/8/layout/matrix1" loCatId="matrix" qsTypeId="urn:microsoft.com/office/officeart/2005/8/quickstyle/simple1" qsCatId="simple" csTypeId="urn:microsoft.com/office/officeart/2005/8/colors/accent5_2" csCatId="accent5" phldr="1"/>
      <dgm:spPr/>
      <dgm:t>
        <a:bodyPr/>
        <a:lstStyle/>
        <a:p>
          <a:endParaRPr lang="en-CA"/>
        </a:p>
      </dgm:t>
    </dgm:pt>
    <dgm:pt modelId="{88C553B4-1A1A-490B-89C3-D9104245EBFC}">
      <dgm:prSet phldrT="[Text]"/>
      <dgm:spPr/>
      <dgm:t>
        <a:bodyPr/>
        <a:lstStyle/>
        <a:p>
          <a:r>
            <a:rPr lang="en-CA" dirty="0"/>
            <a:t>T.O.</a:t>
          </a:r>
        </a:p>
      </dgm:t>
    </dgm:pt>
    <dgm:pt modelId="{046EF8B9-64B6-40FA-80BA-479233716016}" type="parTrans" cxnId="{FE9C4BF8-2A65-4D1B-8D94-5864CD5267DB}">
      <dgm:prSet/>
      <dgm:spPr/>
      <dgm:t>
        <a:bodyPr/>
        <a:lstStyle/>
        <a:p>
          <a:endParaRPr lang="en-CA"/>
        </a:p>
      </dgm:t>
    </dgm:pt>
    <dgm:pt modelId="{0657FE58-397C-4315-A115-EB5C79A2560F}" type="sibTrans" cxnId="{FE9C4BF8-2A65-4D1B-8D94-5864CD5267DB}">
      <dgm:prSet/>
      <dgm:spPr/>
      <dgm:t>
        <a:bodyPr/>
        <a:lstStyle/>
        <a:p>
          <a:endParaRPr lang="en-CA"/>
        </a:p>
      </dgm:t>
    </dgm:pt>
    <dgm:pt modelId="{77B4950A-EC43-49B5-8F91-2D6E1FA9F10A}">
      <dgm:prSet phldrT="[Text]">
        <dgm:style>
          <a:lnRef idx="0">
            <a:scrgbClr r="0" g="0" b="0"/>
          </a:lnRef>
          <a:fillRef idx="0">
            <a:scrgbClr r="0" g="0" b="0"/>
          </a:fillRef>
          <a:effectRef idx="0">
            <a:scrgbClr r="0" g="0" b="0"/>
          </a:effectRef>
          <a:fontRef idx="minor">
            <a:schemeClr val="lt1"/>
          </a:fontRef>
        </dgm:style>
      </dgm:prSet>
      <dgm:spPr>
        <a:solidFill>
          <a:schemeClr val="accent2">
            <a:alpha val="50000"/>
          </a:schemeClr>
        </a:solidFill>
        <a:ln>
          <a:noFill/>
        </a:ln>
      </dgm:spPr>
      <dgm:t>
        <a:bodyPr/>
        <a:lstStyle/>
        <a:p>
          <a:r>
            <a:rPr lang="en-CA" dirty="0"/>
            <a:t>Code of Professional Conduct</a:t>
          </a:r>
        </a:p>
      </dgm:t>
    </dgm:pt>
    <dgm:pt modelId="{F12826FC-FE2B-46C8-92CC-401311B95D92}" type="parTrans" cxnId="{731F1BDE-264C-401E-BAAB-07C11C17372A}">
      <dgm:prSet/>
      <dgm:spPr/>
      <dgm:t>
        <a:bodyPr/>
        <a:lstStyle/>
        <a:p>
          <a:endParaRPr lang="en-CA"/>
        </a:p>
      </dgm:t>
    </dgm:pt>
    <dgm:pt modelId="{EC5B31F8-6757-42DA-B174-19DFA0C1E225}" type="sibTrans" cxnId="{731F1BDE-264C-401E-BAAB-07C11C17372A}">
      <dgm:prSet/>
      <dgm:spPr/>
      <dgm:t>
        <a:bodyPr/>
        <a:lstStyle/>
        <a:p>
          <a:endParaRPr lang="en-CA"/>
        </a:p>
      </dgm:t>
    </dgm:pt>
    <dgm:pt modelId="{1BA47FC8-44FE-4294-A542-0D2C67A19E65}">
      <dgm:prSet phldrT="[Text]">
        <dgm:style>
          <a:lnRef idx="0">
            <a:scrgbClr r="0" g="0" b="0"/>
          </a:lnRef>
          <a:fillRef idx="0">
            <a:scrgbClr r="0" g="0" b="0"/>
          </a:fillRef>
          <a:effectRef idx="0">
            <a:scrgbClr r="0" g="0" b="0"/>
          </a:effectRef>
          <a:fontRef idx="minor">
            <a:schemeClr val="lt1"/>
          </a:fontRef>
        </dgm:style>
      </dgm:prSet>
      <dgm:spPr>
        <a:solidFill>
          <a:schemeClr val="accent1">
            <a:alpha val="50000"/>
          </a:schemeClr>
        </a:solidFill>
        <a:ln>
          <a:noFill/>
        </a:ln>
      </dgm:spPr>
      <dgm:t>
        <a:bodyPr/>
        <a:lstStyle/>
        <a:p>
          <a:r>
            <a:rPr lang="en-CA" dirty="0"/>
            <a:t>Movement Standards</a:t>
          </a:r>
        </a:p>
      </dgm:t>
    </dgm:pt>
    <dgm:pt modelId="{AC03479F-FCC8-4019-81D4-B6EF38696E5E}" type="parTrans" cxnId="{743B0756-CB74-4F29-8BEC-B9F03299DA12}">
      <dgm:prSet/>
      <dgm:spPr/>
      <dgm:t>
        <a:bodyPr/>
        <a:lstStyle/>
        <a:p>
          <a:endParaRPr lang="en-CA"/>
        </a:p>
      </dgm:t>
    </dgm:pt>
    <dgm:pt modelId="{F1F8F732-14FA-4DD4-933A-AD1D4921185F}" type="sibTrans" cxnId="{743B0756-CB74-4F29-8BEC-B9F03299DA12}">
      <dgm:prSet/>
      <dgm:spPr/>
      <dgm:t>
        <a:bodyPr/>
        <a:lstStyle/>
        <a:p>
          <a:endParaRPr lang="en-CA"/>
        </a:p>
      </dgm:t>
    </dgm:pt>
    <dgm:pt modelId="{E960F66D-E303-40AE-B0E2-7B19252A07A3}">
      <dgm:prSet phldrT="[Text]">
        <dgm:style>
          <a:lnRef idx="2">
            <a:schemeClr val="accent3">
              <a:shade val="50000"/>
            </a:schemeClr>
          </a:lnRef>
          <a:fillRef idx="1">
            <a:schemeClr val="accent3"/>
          </a:fillRef>
          <a:effectRef idx="0">
            <a:schemeClr val="accent3"/>
          </a:effectRef>
          <a:fontRef idx="minor">
            <a:schemeClr val="lt1"/>
          </a:fontRef>
        </dgm:style>
      </dgm:prSet>
      <dgm:spPr>
        <a:ln/>
      </dgm:spPr>
      <dgm:t>
        <a:bodyPr/>
        <a:lstStyle/>
        <a:p>
          <a:r>
            <a:rPr lang="en-CA" dirty="0"/>
            <a:t>Officiating</a:t>
          </a:r>
        </a:p>
      </dgm:t>
    </dgm:pt>
    <dgm:pt modelId="{1DB37016-8B6A-4B89-928C-63884A2A4CD8}" type="parTrans" cxnId="{80694A80-F8D3-4E3B-A92C-E1766E13CCD8}">
      <dgm:prSet/>
      <dgm:spPr/>
      <dgm:t>
        <a:bodyPr/>
        <a:lstStyle/>
        <a:p>
          <a:endParaRPr lang="en-CA"/>
        </a:p>
      </dgm:t>
    </dgm:pt>
    <dgm:pt modelId="{BE45C779-AAE1-40A1-9C85-9CBD3AED2A81}" type="sibTrans" cxnId="{80694A80-F8D3-4E3B-A92C-E1766E13CCD8}">
      <dgm:prSet/>
      <dgm:spPr/>
      <dgm:t>
        <a:bodyPr/>
        <a:lstStyle/>
        <a:p>
          <a:endParaRPr lang="en-CA"/>
        </a:p>
      </dgm:t>
    </dgm:pt>
    <dgm:pt modelId="{4E176C0E-C37C-4C8B-B270-E102F068A1BA}">
      <dgm:prSet phldrT="[Text]">
        <dgm:style>
          <a:lnRef idx="0">
            <a:scrgbClr r="0" g="0" b="0"/>
          </a:lnRef>
          <a:fillRef idx="0">
            <a:scrgbClr r="0" g="0" b="0"/>
          </a:fillRef>
          <a:effectRef idx="0">
            <a:scrgbClr r="0" g="0" b="0"/>
          </a:effectRef>
          <a:fontRef idx="minor">
            <a:schemeClr val="lt1"/>
          </a:fontRef>
        </dgm:style>
      </dgm:prSet>
      <dgm:spPr>
        <a:solidFill>
          <a:schemeClr val="accent6">
            <a:alpha val="50000"/>
          </a:schemeClr>
        </a:solidFill>
        <a:ln>
          <a:noFill/>
        </a:ln>
      </dgm:spPr>
      <dgm:t>
        <a:bodyPr/>
        <a:lstStyle/>
        <a:p>
          <a:r>
            <a:rPr lang="en-CA" dirty="0"/>
            <a:t>Communication</a:t>
          </a:r>
        </a:p>
      </dgm:t>
    </dgm:pt>
    <dgm:pt modelId="{F30DB1E4-61AA-4F9C-8B56-1D24C7FAF58E}" type="parTrans" cxnId="{EB66705E-1A16-4D6E-90E4-4449F480FAFA}">
      <dgm:prSet/>
      <dgm:spPr/>
      <dgm:t>
        <a:bodyPr/>
        <a:lstStyle/>
        <a:p>
          <a:endParaRPr lang="en-CA"/>
        </a:p>
      </dgm:t>
    </dgm:pt>
    <dgm:pt modelId="{E46CC9C5-DE36-42BF-BD57-7364D8470D93}" type="sibTrans" cxnId="{EB66705E-1A16-4D6E-90E4-4449F480FAFA}">
      <dgm:prSet/>
      <dgm:spPr/>
      <dgm:t>
        <a:bodyPr/>
        <a:lstStyle/>
        <a:p>
          <a:endParaRPr lang="en-CA"/>
        </a:p>
      </dgm:t>
    </dgm:pt>
    <dgm:pt modelId="{EA03AE29-701D-4FCF-A20F-9D30901E8071}" type="pres">
      <dgm:prSet presAssocID="{183AB199-5EEC-4420-AA23-3D3E635C12FD}" presName="diagram" presStyleCnt="0">
        <dgm:presLayoutVars>
          <dgm:chMax val="1"/>
          <dgm:dir/>
          <dgm:animLvl val="ctr"/>
          <dgm:resizeHandles val="exact"/>
        </dgm:presLayoutVars>
      </dgm:prSet>
      <dgm:spPr/>
    </dgm:pt>
    <dgm:pt modelId="{40511A60-52C5-44D4-8425-294A24C478D9}" type="pres">
      <dgm:prSet presAssocID="{183AB199-5EEC-4420-AA23-3D3E635C12FD}" presName="matrix" presStyleCnt="0"/>
      <dgm:spPr/>
    </dgm:pt>
    <dgm:pt modelId="{3A81BC3A-C345-46C4-BC72-E8F958B57DE7}" type="pres">
      <dgm:prSet presAssocID="{183AB199-5EEC-4420-AA23-3D3E635C12FD}" presName="tile1" presStyleLbl="node1" presStyleIdx="0" presStyleCnt="4"/>
      <dgm:spPr/>
    </dgm:pt>
    <dgm:pt modelId="{989E2D4C-D0FC-4E8B-8017-C1DFD129727F}" type="pres">
      <dgm:prSet presAssocID="{183AB199-5EEC-4420-AA23-3D3E635C12FD}" presName="tile1text" presStyleLbl="node1" presStyleIdx="0" presStyleCnt="4">
        <dgm:presLayoutVars>
          <dgm:chMax val="0"/>
          <dgm:chPref val="0"/>
          <dgm:bulletEnabled val="1"/>
        </dgm:presLayoutVars>
      </dgm:prSet>
      <dgm:spPr/>
    </dgm:pt>
    <dgm:pt modelId="{E15B1684-99B4-45F1-AC7D-01105D7B70E6}" type="pres">
      <dgm:prSet presAssocID="{183AB199-5EEC-4420-AA23-3D3E635C12FD}" presName="tile2" presStyleLbl="node1" presStyleIdx="1" presStyleCnt="4"/>
      <dgm:spPr/>
    </dgm:pt>
    <dgm:pt modelId="{091378B0-747F-4960-97BE-3DE95F5BEF1C}" type="pres">
      <dgm:prSet presAssocID="{183AB199-5EEC-4420-AA23-3D3E635C12FD}" presName="tile2text" presStyleLbl="node1" presStyleIdx="1" presStyleCnt="4">
        <dgm:presLayoutVars>
          <dgm:chMax val="0"/>
          <dgm:chPref val="0"/>
          <dgm:bulletEnabled val="1"/>
        </dgm:presLayoutVars>
      </dgm:prSet>
      <dgm:spPr/>
    </dgm:pt>
    <dgm:pt modelId="{32AD6946-40D1-49E0-A9D7-C9F9DA374DFC}" type="pres">
      <dgm:prSet presAssocID="{183AB199-5EEC-4420-AA23-3D3E635C12FD}" presName="tile3" presStyleLbl="node1" presStyleIdx="2" presStyleCnt="4"/>
      <dgm:spPr/>
    </dgm:pt>
    <dgm:pt modelId="{BFDFF919-5199-4D78-88CE-EB61DB18173C}" type="pres">
      <dgm:prSet presAssocID="{183AB199-5EEC-4420-AA23-3D3E635C12FD}" presName="tile3text" presStyleLbl="node1" presStyleIdx="2" presStyleCnt="4">
        <dgm:presLayoutVars>
          <dgm:chMax val="0"/>
          <dgm:chPref val="0"/>
          <dgm:bulletEnabled val="1"/>
        </dgm:presLayoutVars>
      </dgm:prSet>
      <dgm:spPr/>
    </dgm:pt>
    <dgm:pt modelId="{1C441634-859E-40D8-A449-E2ABC7C170D9}" type="pres">
      <dgm:prSet presAssocID="{183AB199-5EEC-4420-AA23-3D3E635C12FD}" presName="tile4" presStyleLbl="node1" presStyleIdx="3" presStyleCnt="4"/>
      <dgm:spPr/>
    </dgm:pt>
    <dgm:pt modelId="{55210BA3-ADDF-4EC3-B2D1-7F19A7A777B7}" type="pres">
      <dgm:prSet presAssocID="{183AB199-5EEC-4420-AA23-3D3E635C12FD}" presName="tile4text" presStyleLbl="node1" presStyleIdx="3" presStyleCnt="4">
        <dgm:presLayoutVars>
          <dgm:chMax val="0"/>
          <dgm:chPref val="0"/>
          <dgm:bulletEnabled val="1"/>
        </dgm:presLayoutVars>
      </dgm:prSet>
      <dgm:spPr/>
    </dgm:pt>
    <dgm:pt modelId="{05C632AC-4A46-4140-ACC7-9E29EF613EF8}" type="pres">
      <dgm:prSet presAssocID="{183AB199-5EEC-4420-AA23-3D3E635C12FD}" presName="centerTile" presStyleLbl="fgShp" presStyleIdx="0" presStyleCnt="1">
        <dgm:presLayoutVars>
          <dgm:chMax val="0"/>
          <dgm:chPref val="0"/>
        </dgm:presLayoutVars>
      </dgm:prSet>
      <dgm:spPr/>
    </dgm:pt>
  </dgm:ptLst>
  <dgm:cxnLst>
    <dgm:cxn modelId="{FA551030-4E7C-4407-A71A-84C1A1F64139}" type="presOf" srcId="{88C553B4-1A1A-490B-89C3-D9104245EBFC}" destId="{05C632AC-4A46-4140-ACC7-9E29EF613EF8}" srcOrd="0" destOrd="0" presId="urn:microsoft.com/office/officeart/2005/8/layout/matrix1"/>
    <dgm:cxn modelId="{5D6FC331-532D-416D-B881-39D1F8FADA03}" type="presOf" srcId="{1BA47FC8-44FE-4294-A542-0D2C67A19E65}" destId="{091378B0-747F-4960-97BE-3DE95F5BEF1C}" srcOrd="1" destOrd="0" presId="urn:microsoft.com/office/officeart/2005/8/layout/matrix1"/>
    <dgm:cxn modelId="{EB66705E-1A16-4D6E-90E4-4449F480FAFA}" srcId="{88C553B4-1A1A-490B-89C3-D9104245EBFC}" destId="{4E176C0E-C37C-4C8B-B270-E102F068A1BA}" srcOrd="3" destOrd="0" parTransId="{F30DB1E4-61AA-4F9C-8B56-1D24C7FAF58E}" sibTransId="{E46CC9C5-DE36-42BF-BD57-7364D8470D93}"/>
    <dgm:cxn modelId="{0A70DA42-413E-48A9-8C12-33743FBAAF40}" type="presOf" srcId="{183AB199-5EEC-4420-AA23-3D3E635C12FD}" destId="{EA03AE29-701D-4FCF-A20F-9D30901E8071}" srcOrd="0" destOrd="0" presId="urn:microsoft.com/office/officeart/2005/8/layout/matrix1"/>
    <dgm:cxn modelId="{A7EBD845-905B-4B32-8E9C-E070F0AEF259}" type="presOf" srcId="{E960F66D-E303-40AE-B0E2-7B19252A07A3}" destId="{32AD6946-40D1-49E0-A9D7-C9F9DA374DFC}" srcOrd="0" destOrd="0" presId="urn:microsoft.com/office/officeart/2005/8/layout/matrix1"/>
    <dgm:cxn modelId="{CCA90169-C729-420B-9B85-C38F9F3639E9}" type="presOf" srcId="{4E176C0E-C37C-4C8B-B270-E102F068A1BA}" destId="{55210BA3-ADDF-4EC3-B2D1-7F19A7A777B7}" srcOrd="1" destOrd="0" presId="urn:microsoft.com/office/officeart/2005/8/layout/matrix1"/>
    <dgm:cxn modelId="{743B0756-CB74-4F29-8BEC-B9F03299DA12}" srcId="{88C553B4-1A1A-490B-89C3-D9104245EBFC}" destId="{1BA47FC8-44FE-4294-A542-0D2C67A19E65}" srcOrd="1" destOrd="0" parTransId="{AC03479F-FCC8-4019-81D4-B6EF38696E5E}" sibTransId="{F1F8F732-14FA-4DD4-933A-AD1D4921185F}"/>
    <dgm:cxn modelId="{80694A80-F8D3-4E3B-A92C-E1766E13CCD8}" srcId="{88C553B4-1A1A-490B-89C3-D9104245EBFC}" destId="{E960F66D-E303-40AE-B0E2-7B19252A07A3}" srcOrd="2" destOrd="0" parTransId="{1DB37016-8B6A-4B89-928C-63884A2A4CD8}" sibTransId="{BE45C779-AAE1-40A1-9C85-9CBD3AED2A81}"/>
    <dgm:cxn modelId="{235F3EA9-616C-4E12-904C-FF82F1622BF3}" type="presOf" srcId="{77B4950A-EC43-49B5-8F91-2D6E1FA9F10A}" destId="{3A81BC3A-C345-46C4-BC72-E8F958B57DE7}" srcOrd="0" destOrd="0" presId="urn:microsoft.com/office/officeart/2005/8/layout/matrix1"/>
    <dgm:cxn modelId="{731F1BDE-264C-401E-BAAB-07C11C17372A}" srcId="{88C553B4-1A1A-490B-89C3-D9104245EBFC}" destId="{77B4950A-EC43-49B5-8F91-2D6E1FA9F10A}" srcOrd="0" destOrd="0" parTransId="{F12826FC-FE2B-46C8-92CC-401311B95D92}" sibTransId="{EC5B31F8-6757-42DA-B174-19DFA0C1E225}"/>
    <dgm:cxn modelId="{38509CE5-99EC-424B-8CDC-2486AAA70BF6}" type="presOf" srcId="{1BA47FC8-44FE-4294-A542-0D2C67A19E65}" destId="{E15B1684-99B4-45F1-AC7D-01105D7B70E6}" srcOrd="0" destOrd="0" presId="urn:microsoft.com/office/officeart/2005/8/layout/matrix1"/>
    <dgm:cxn modelId="{FBC50AE9-F03C-4F58-B78A-F594C6CFB0AA}" type="presOf" srcId="{77B4950A-EC43-49B5-8F91-2D6E1FA9F10A}" destId="{989E2D4C-D0FC-4E8B-8017-C1DFD129727F}" srcOrd="1" destOrd="0" presId="urn:microsoft.com/office/officeart/2005/8/layout/matrix1"/>
    <dgm:cxn modelId="{06C9EBEF-7781-42F0-8A6F-72C80C70B385}" type="presOf" srcId="{4E176C0E-C37C-4C8B-B270-E102F068A1BA}" destId="{1C441634-859E-40D8-A449-E2ABC7C170D9}" srcOrd="0" destOrd="0" presId="urn:microsoft.com/office/officeart/2005/8/layout/matrix1"/>
    <dgm:cxn modelId="{FE9C4BF8-2A65-4D1B-8D94-5864CD5267DB}" srcId="{183AB199-5EEC-4420-AA23-3D3E635C12FD}" destId="{88C553B4-1A1A-490B-89C3-D9104245EBFC}" srcOrd="0" destOrd="0" parTransId="{046EF8B9-64B6-40FA-80BA-479233716016}" sibTransId="{0657FE58-397C-4315-A115-EB5C79A2560F}"/>
    <dgm:cxn modelId="{C9446FFF-A6BB-4B72-BFFC-976553CA84A9}" type="presOf" srcId="{E960F66D-E303-40AE-B0E2-7B19252A07A3}" destId="{BFDFF919-5199-4D78-88CE-EB61DB18173C}" srcOrd="1" destOrd="0" presId="urn:microsoft.com/office/officeart/2005/8/layout/matrix1"/>
    <dgm:cxn modelId="{0CAB6672-B689-4C27-AAC4-3363D32D0693}" type="presParOf" srcId="{EA03AE29-701D-4FCF-A20F-9D30901E8071}" destId="{40511A60-52C5-44D4-8425-294A24C478D9}" srcOrd="0" destOrd="0" presId="urn:microsoft.com/office/officeart/2005/8/layout/matrix1"/>
    <dgm:cxn modelId="{F1635526-DB88-4E48-809A-11B846743FF5}" type="presParOf" srcId="{40511A60-52C5-44D4-8425-294A24C478D9}" destId="{3A81BC3A-C345-46C4-BC72-E8F958B57DE7}" srcOrd="0" destOrd="0" presId="urn:microsoft.com/office/officeart/2005/8/layout/matrix1"/>
    <dgm:cxn modelId="{1308AC81-5456-434C-AABF-491417C2C225}" type="presParOf" srcId="{40511A60-52C5-44D4-8425-294A24C478D9}" destId="{989E2D4C-D0FC-4E8B-8017-C1DFD129727F}" srcOrd="1" destOrd="0" presId="urn:microsoft.com/office/officeart/2005/8/layout/matrix1"/>
    <dgm:cxn modelId="{B9E2736A-C49D-4B77-8D9C-E22DCF1377E3}" type="presParOf" srcId="{40511A60-52C5-44D4-8425-294A24C478D9}" destId="{E15B1684-99B4-45F1-AC7D-01105D7B70E6}" srcOrd="2" destOrd="0" presId="urn:microsoft.com/office/officeart/2005/8/layout/matrix1"/>
    <dgm:cxn modelId="{14766760-F609-48A2-8F04-C24053B2D383}" type="presParOf" srcId="{40511A60-52C5-44D4-8425-294A24C478D9}" destId="{091378B0-747F-4960-97BE-3DE95F5BEF1C}" srcOrd="3" destOrd="0" presId="urn:microsoft.com/office/officeart/2005/8/layout/matrix1"/>
    <dgm:cxn modelId="{CA8CC6E9-3675-4585-986B-E55579BD3BB9}" type="presParOf" srcId="{40511A60-52C5-44D4-8425-294A24C478D9}" destId="{32AD6946-40D1-49E0-A9D7-C9F9DA374DFC}" srcOrd="4" destOrd="0" presId="urn:microsoft.com/office/officeart/2005/8/layout/matrix1"/>
    <dgm:cxn modelId="{51F628E1-9BD0-42D3-82F8-A80518A877E9}" type="presParOf" srcId="{40511A60-52C5-44D4-8425-294A24C478D9}" destId="{BFDFF919-5199-4D78-88CE-EB61DB18173C}" srcOrd="5" destOrd="0" presId="urn:microsoft.com/office/officeart/2005/8/layout/matrix1"/>
    <dgm:cxn modelId="{42E611CB-0317-4F62-9810-41E92BD5A9F5}" type="presParOf" srcId="{40511A60-52C5-44D4-8425-294A24C478D9}" destId="{1C441634-859E-40D8-A449-E2ABC7C170D9}" srcOrd="6" destOrd="0" presId="urn:microsoft.com/office/officeart/2005/8/layout/matrix1"/>
    <dgm:cxn modelId="{6E6A7B5C-0C4A-4D05-89A8-8264ECAAFE6D}" type="presParOf" srcId="{40511A60-52C5-44D4-8425-294A24C478D9}" destId="{55210BA3-ADDF-4EC3-B2D1-7F19A7A777B7}" srcOrd="7" destOrd="0" presId="urn:microsoft.com/office/officeart/2005/8/layout/matrix1"/>
    <dgm:cxn modelId="{DDF57F05-5DB2-4D1B-97F0-EA81741348C5}" type="presParOf" srcId="{EA03AE29-701D-4FCF-A20F-9D30901E8071}" destId="{05C632AC-4A46-4140-ACC7-9E29EF613EF8}"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0D033B3-807D-457E-BBC4-4A2B6E773D82}" type="doc">
      <dgm:prSet loTypeId="urn:microsoft.com/office/officeart/2005/8/layout/pList2" loCatId="list" qsTypeId="urn:microsoft.com/office/officeart/2005/8/quickstyle/simple1" qsCatId="simple" csTypeId="urn:microsoft.com/office/officeart/2005/8/colors/accent1_2" csCatId="accent1" phldr="1"/>
      <dgm:spPr/>
      <dgm:t>
        <a:bodyPr/>
        <a:lstStyle/>
        <a:p>
          <a:endParaRPr lang="en-CA"/>
        </a:p>
      </dgm:t>
    </dgm:pt>
    <dgm:pt modelId="{2C10EC85-D947-4AB7-95FA-5B1886DDE358}" type="pres">
      <dgm:prSet presAssocID="{F0D033B3-807D-457E-BBC4-4A2B6E773D82}" presName="Name0" presStyleCnt="0">
        <dgm:presLayoutVars>
          <dgm:dir/>
          <dgm:resizeHandles val="exact"/>
        </dgm:presLayoutVars>
      </dgm:prSet>
      <dgm:spPr/>
    </dgm:pt>
  </dgm:ptLst>
  <dgm:cxnLst>
    <dgm:cxn modelId="{C68CE92F-66B5-481F-8501-375644F2B0C9}" type="presOf" srcId="{F0D033B3-807D-457E-BBC4-4A2B6E773D82}" destId="{2C10EC85-D947-4AB7-95FA-5B1886DDE358}" srcOrd="0" destOrd="0" presId="urn:microsoft.com/office/officeart/2005/8/layout/p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83AB199-5EEC-4420-AA23-3D3E635C12FD}" type="doc">
      <dgm:prSet loTypeId="urn:microsoft.com/office/officeart/2005/8/layout/matrix1" loCatId="matrix" qsTypeId="urn:microsoft.com/office/officeart/2005/8/quickstyle/simple1" qsCatId="simple" csTypeId="urn:microsoft.com/office/officeart/2005/8/colors/accent5_2" csCatId="accent5" phldr="1"/>
      <dgm:spPr/>
      <dgm:t>
        <a:bodyPr/>
        <a:lstStyle/>
        <a:p>
          <a:endParaRPr lang="en-CA"/>
        </a:p>
      </dgm:t>
    </dgm:pt>
    <dgm:pt modelId="{88C553B4-1A1A-490B-89C3-D9104245EBFC}">
      <dgm:prSet phldrT="[Text]"/>
      <dgm:spPr/>
      <dgm:t>
        <a:bodyPr/>
        <a:lstStyle/>
        <a:p>
          <a:r>
            <a:rPr lang="en-CA" dirty="0"/>
            <a:t>T.O.</a:t>
          </a:r>
        </a:p>
      </dgm:t>
    </dgm:pt>
    <dgm:pt modelId="{046EF8B9-64B6-40FA-80BA-479233716016}" type="parTrans" cxnId="{FE9C4BF8-2A65-4D1B-8D94-5864CD5267DB}">
      <dgm:prSet/>
      <dgm:spPr/>
      <dgm:t>
        <a:bodyPr/>
        <a:lstStyle/>
        <a:p>
          <a:endParaRPr lang="en-CA"/>
        </a:p>
      </dgm:t>
    </dgm:pt>
    <dgm:pt modelId="{0657FE58-397C-4315-A115-EB5C79A2560F}" type="sibTrans" cxnId="{FE9C4BF8-2A65-4D1B-8D94-5864CD5267DB}">
      <dgm:prSet/>
      <dgm:spPr/>
      <dgm:t>
        <a:bodyPr/>
        <a:lstStyle/>
        <a:p>
          <a:endParaRPr lang="en-CA"/>
        </a:p>
      </dgm:t>
    </dgm:pt>
    <dgm:pt modelId="{77B4950A-EC43-49B5-8F91-2D6E1FA9F10A}">
      <dgm:prSet phldrT="[Text]">
        <dgm:style>
          <a:lnRef idx="0">
            <a:scrgbClr r="0" g="0" b="0"/>
          </a:lnRef>
          <a:fillRef idx="0">
            <a:scrgbClr r="0" g="0" b="0"/>
          </a:fillRef>
          <a:effectRef idx="0">
            <a:scrgbClr r="0" g="0" b="0"/>
          </a:effectRef>
          <a:fontRef idx="minor">
            <a:schemeClr val="lt1"/>
          </a:fontRef>
        </dgm:style>
      </dgm:prSet>
      <dgm:spPr>
        <a:solidFill>
          <a:schemeClr val="accent2">
            <a:alpha val="50000"/>
          </a:schemeClr>
        </a:solidFill>
        <a:ln>
          <a:noFill/>
        </a:ln>
      </dgm:spPr>
      <dgm:t>
        <a:bodyPr/>
        <a:lstStyle/>
        <a:p>
          <a:r>
            <a:rPr lang="en-CA" dirty="0"/>
            <a:t>Responsibilities</a:t>
          </a:r>
        </a:p>
      </dgm:t>
    </dgm:pt>
    <dgm:pt modelId="{F12826FC-FE2B-46C8-92CC-401311B95D92}" type="parTrans" cxnId="{731F1BDE-264C-401E-BAAB-07C11C17372A}">
      <dgm:prSet/>
      <dgm:spPr/>
      <dgm:t>
        <a:bodyPr/>
        <a:lstStyle/>
        <a:p>
          <a:endParaRPr lang="en-CA"/>
        </a:p>
      </dgm:t>
    </dgm:pt>
    <dgm:pt modelId="{EC5B31F8-6757-42DA-B174-19DFA0C1E225}" type="sibTrans" cxnId="{731F1BDE-264C-401E-BAAB-07C11C17372A}">
      <dgm:prSet/>
      <dgm:spPr/>
      <dgm:t>
        <a:bodyPr/>
        <a:lstStyle/>
        <a:p>
          <a:endParaRPr lang="en-CA"/>
        </a:p>
      </dgm:t>
    </dgm:pt>
    <dgm:pt modelId="{1BA47FC8-44FE-4294-A542-0D2C67A19E65}">
      <dgm:prSet phldrT="[Text]">
        <dgm:style>
          <a:lnRef idx="0">
            <a:scrgbClr r="0" g="0" b="0"/>
          </a:lnRef>
          <a:fillRef idx="0">
            <a:scrgbClr r="0" g="0" b="0"/>
          </a:fillRef>
          <a:effectRef idx="0">
            <a:scrgbClr r="0" g="0" b="0"/>
          </a:effectRef>
          <a:fontRef idx="minor">
            <a:schemeClr val="lt1"/>
          </a:fontRef>
        </dgm:style>
      </dgm:prSet>
      <dgm:spPr>
        <a:solidFill>
          <a:schemeClr val="accent1">
            <a:alpha val="50000"/>
          </a:schemeClr>
        </a:solidFill>
        <a:ln>
          <a:noFill/>
        </a:ln>
      </dgm:spPr>
      <dgm:t>
        <a:bodyPr/>
        <a:lstStyle/>
        <a:p>
          <a:r>
            <a:rPr lang="en-CA" dirty="0"/>
            <a:t>Movement Standards</a:t>
          </a:r>
        </a:p>
      </dgm:t>
    </dgm:pt>
    <dgm:pt modelId="{AC03479F-FCC8-4019-81D4-B6EF38696E5E}" type="parTrans" cxnId="{743B0756-CB74-4F29-8BEC-B9F03299DA12}">
      <dgm:prSet/>
      <dgm:spPr/>
      <dgm:t>
        <a:bodyPr/>
        <a:lstStyle/>
        <a:p>
          <a:endParaRPr lang="en-CA"/>
        </a:p>
      </dgm:t>
    </dgm:pt>
    <dgm:pt modelId="{F1F8F732-14FA-4DD4-933A-AD1D4921185F}" type="sibTrans" cxnId="{743B0756-CB74-4F29-8BEC-B9F03299DA12}">
      <dgm:prSet/>
      <dgm:spPr/>
      <dgm:t>
        <a:bodyPr/>
        <a:lstStyle/>
        <a:p>
          <a:endParaRPr lang="en-CA"/>
        </a:p>
      </dgm:t>
    </dgm:pt>
    <dgm:pt modelId="{E960F66D-E303-40AE-B0E2-7B19252A07A3}">
      <dgm:prSet phldrT="[Text]">
        <dgm:style>
          <a:lnRef idx="0">
            <a:scrgbClr r="0" g="0" b="0"/>
          </a:lnRef>
          <a:fillRef idx="0">
            <a:scrgbClr r="0" g="0" b="0"/>
          </a:fillRef>
          <a:effectRef idx="0">
            <a:scrgbClr r="0" g="0" b="0"/>
          </a:effectRef>
          <a:fontRef idx="minor">
            <a:schemeClr val="lt1"/>
          </a:fontRef>
        </dgm:style>
      </dgm:prSet>
      <dgm:spPr>
        <a:solidFill>
          <a:schemeClr val="accent3">
            <a:alpha val="50000"/>
          </a:schemeClr>
        </a:solidFill>
        <a:ln>
          <a:noFill/>
        </a:ln>
      </dgm:spPr>
      <dgm:t>
        <a:bodyPr/>
        <a:lstStyle/>
        <a:p>
          <a:r>
            <a:rPr lang="en-CA" dirty="0"/>
            <a:t>Officiating</a:t>
          </a:r>
        </a:p>
      </dgm:t>
    </dgm:pt>
    <dgm:pt modelId="{1DB37016-8B6A-4B89-928C-63884A2A4CD8}" type="parTrans" cxnId="{80694A80-F8D3-4E3B-A92C-E1766E13CCD8}">
      <dgm:prSet/>
      <dgm:spPr/>
      <dgm:t>
        <a:bodyPr/>
        <a:lstStyle/>
        <a:p>
          <a:endParaRPr lang="en-CA"/>
        </a:p>
      </dgm:t>
    </dgm:pt>
    <dgm:pt modelId="{BE45C779-AAE1-40A1-9C85-9CBD3AED2A81}" type="sibTrans" cxnId="{80694A80-F8D3-4E3B-A92C-E1766E13CCD8}">
      <dgm:prSet/>
      <dgm:spPr/>
      <dgm:t>
        <a:bodyPr/>
        <a:lstStyle/>
        <a:p>
          <a:endParaRPr lang="en-CA"/>
        </a:p>
      </dgm:t>
    </dgm:pt>
    <dgm:pt modelId="{4E176C0E-C37C-4C8B-B270-E102F068A1BA}">
      <dgm:prSet phldrT="[Text]">
        <dgm:style>
          <a:lnRef idx="2">
            <a:schemeClr val="accent6">
              <a:shade val="50000"/>
            </a:schemeClr>
          </a:lnRef>
          <a:fillRef idx="1">
            <a:schemeClr val="accent6"/>
          </a:fillRef>
          <a:effectRef idx="0">
            <a:schemeClr val="accent6"/>
          </a:effectRef>
          <a:fontRef idx="minor">
            <a:schemeClr val="lt1"/>
          </a:fontRef>
        </dgm:style>
      </dgm:prSet>
      <dgm:spPr>
        <a:ln/>
      </dgm:spPr>
      <dgm:t>
        <a:bodyPr/>
        <a:lstStyle/>
        <a:p>
          <a:r>
            <a:rPr lang="en-CA" dirty="0"/>
            <a:t>Communication</a:t>
          </a:r>
        </a:p>
      </dgm:t>
    </dgm:pt>
    <dgm:pt modelId="{F30DB1E4-61AA-4F9C-8B56-1D24C7FAF58E}" type="parTrans" cxnId="{EB66705E-1A16-4D6E-90E4-4449F480FAFA}">
      <dgm:prSet/>
      <dgm:spPr/>
      <dgm:t>
        <a:bodyPr/>
        <a:lstStyle/>
        <a:p>
          <a:endParaRPr lang="en-CA"/>
        </a:p>
      </dgm:t>
    </dgm:pt>
    <dgm:pt modelId="{E46CC9C5-DE36-42BF-BD57-7364D8470D93}" type="sibTrans" cxnId="{EB66705E-1A16-4D6E-90E4-4449F480FAFA}">
      <dgm:prSet/>
      <dgm:spPr/>
      <dgm:t>
        <a:bodyPr/>
        <a:lstStyle/>
        <a:p>
          <a:endParaRPr lang="en-CA"/>
        </a:p>
      </dgm:t>
    </dgm:pt>
    <dgm:pt modelId="{EA03AE29-701D-4FCF-A20F-9D30901E8071}" type="pres">
      <dgm:prSet presAssocID="{183AB199-5EEC-4420-AA23-3D3E635C12FD}" presName="diagram" presStyleCnt="0">
        <dgm:presLayoutVars>
          <dgm:chMax val="1"/>
          <dgm:dir/>
          <dgm:animLvl val="ctr"/>
          <dgm:resizeHandles val="exact"/>
        </dgm:presLayoutVars>
      </dgm:prSet>
      <dgm:spPr/>
    </dgm:pt>
    <dgm:pt modelId="{40511A60-52C5-44D4-8425-294A24C478D9}" type="pres">
      <dgm:prSet presAssocID="{183AB199-5EEC-4420-AA23-3D3E635C12FD}" presName="matrix" presStyleCnt="0"/>
      <dgm:spPr/>
    </dgm:pt>
    <dgm:pt modelId="{3A81BC3A-C345-46C4-BC72-E8F958B57DE7}" type="pres">
      <dgm:prSet presAssocID="{183AB199-5EEC-4420-AA23-3D3E635C12FD}" presName="tile1" presStyleLbl="node1" presStyleIdx="0" presStyleCnt="4"/>
      <dgm:spPr/>
    </dgm:pt>
    <dgm:pt modelId="{989E2D4C-D0FC-4E8B-8017-C1DFD129727F}" type="pres">
      <dgm:prSet presAssocID="{183AB199-5EEC-4420-AA23-3D3E635C12FD}" presName="tile1text" presStyleLbl="node1" presStyleIdx="0" presStyleCnt="4">
        <dgm:presLayoutVars>
          <dgm:chMax val="0"/>
          <dgm:chPref val="0"/>
          <dgm:bulletEnabled val="1"/>
        </dgm:presLayoutVars>
      </dgm:prSet>
      <dgm:spPr/>
    </dgm:pt>
    <dgm:pt modelId="{E15B1684-99B4-45F1-AC7D-01105D7B70E6}" type="pres">
      <dgm:prSet presAssocID="{183AB199-5EEC-4420-AA23-3D3E635C12FD}" presName="tile2" presStyleLbl="node1" presStyleIdx="1" presStyleCnt="4"/>
      <dgm:spPr/>
    </dgm:pt>
    <dgm:pt modelId="{091378B0-747F-4960-97BE-3DE95F5BEF1C}" type="pres">
      <dgm:prSet presAssocID="{183AB199-5EEC-4420-AA23-3D3E635C12FD}" presName="tile2text" presStyleLbl="node1" presStyleIdx="1" presStyleCnt="4">
        <dgm:presLayoutVars>
          <dgm:chMax val="0"/>
          <dgm:chPref val="0"/>
          <dgm:bulletEnabled val="1"/>
        </dgm:presLayoutVars>
      </dgm:prSet>
      <dgm:spPr/>
    </dgm:pt>
    <dgm:pt modelId="{32AD6946-40D1-49E0-A9D7-C9F9DA374DFC}" type="pres">
      <dgm:prSet presAssocID="{183AB199-5EEC-4420-AA23-3D3E635C12FD}" presName="tile3" presStyleLbl="node1" presStyleIdx="2" presStyleCnt="4"/>
      <dgm:spPr/>
    </dgm:pt>
    <dgm:pt modelId="{BFDFF919-5199-4D78-88CE-EB61DB18173C}" type="pres">
      <dgm:prSet presAssocID="{183AB199-5EEC-4420-AA23-3D3E635C12FD}" presName="tile3text" presStyleLbl="node1" presStyleIdx="2" presStyleCnt="4">
        <dgm:presLayoutVars>
          <dgm:chMax val="0"/>
          <dgm:chPref val="0"/>
          <dgm:bulletEnabled val="1"/>
        </dgm:presLayoutVars>
      </dgm:prSet>
      <dgm:spPr/>
    </dgm:pt>
    <dgm:pt modelId="{1C441634-859E-40D8-A449-E2ABC7C170D9}" type="pres">
      <dgm:prSet presAssocID="{183AB199-5EEC-4420-AA23-3D3E635C12FD}" presName="tile4" presStyleLbl="node1" presStyleIdx="3" presStyleCnt="4"/>
      <dgm:spPr/>
    </dgm:pt>
    <dgm:pt modelId="{55210BA3-ADDF-4EC3-B2D1-7F19A7A777B7}" type="pres">
      <dgm:prSet presAssocID="{183AB199-5EEC-4420-AA23-3D3E635C12FD}" presName="tile4text" presStyleLbl="node1" presStyleIdx="3" presStyleCnt="4">
        <dgm:presLayoutVars>
          <dgm:chMax val="0"/>
          <dgm:chPref val="0"/>
          <dgm:bulletEnabled val="1"/>
        </dgm:presLayoutVars>
      </dgm:prSet>
      <dgm:spPr/>
    </dgm:pt>
    <dgm:pt modelId="{05C632AC-4A46-4140-ACC7-9E29EF613EF8}" type="pres">
      <dgm:prSet presAssocID="{183AB199-5EEC-4420-AA23-3D3E635C12FD}" presName="centerTile" presStyleLbl="fgShp" presStyleIdx="0" presStyleCnt="1">
        <dgm:presLayoutVars>
          <dgm:chMax val="0"/>
          <dgm:chPref val="0"/>
        </dgm:presLayoutVars>
      </dgm:prSet>
      <dgm:spPr/>
    </dgm:pt>
  </dgm:ptLst>
  <dgm:cxnLst>
    <dgm:cxn modelId="{FA551030-4E7C-4407-A71A-84C1A1F64139}" type="presOf" srcId="{88C553B4-1A1A-490B-89C3-D9104245EBFC}" destId="{05C632AC-4A46-4140-ACC7-9E29EF613EF8}" srcOrd="0" destOrd="0" presId="urn:microsoft.com/office/officeart/2005/8/layout/matrix1"/>
    <dgm:cxn modelId="{5D6FC331-532D-416D-B881-39D1F8FADA03}" type="presOf" srcId="{1BA47FC8-44FE-4294-A542-0D2C67A19E65}" destId="{091378B0-747F-4960-97BE-3DE95F5BEF1C}" srcOrd="1" destOrd="0" presId="urn:microsoft.com/office/officeart/2005/8/layout/matrix1"/>
    <dgm:cxn modelId="{EB66705E-1A16-4D6E-90E4-4449F480FAFA}" srcId="{88C553B4-1A1A-490B-89C3-D9104245EBFC}" destId="{4E176C0E-C37C-4C8B-B270-E102F068A1BA}" srcOrd="3" destOrd="0" parTransId="{F30DB1E4-61AA-4F9C-8B56-1D24C7FAF58E}" sibTransId="{E46CC9C5-DE36-42BF-BD57-7364D8470D93}"/>
    <dgm:cxn modelId="{0A70DA42-413E-48A9-8C12-33743FBAAF40}" type="presOf" srcId="{183AB199-5EEC-4420-AA23-3D3E635C12FD}" destId="{EA03AE29-701D-4FCF-A20F-9D30901E8071}" srcOrd="0" destOrd="0" presId="urn:microsoft.com/office/officeart/2005/8/layout/matrix1"/>
    <dgm:cxn modelId="{A7EBD845-905B-4B32-8E9C-E070F0AEF259}" type="presOf" srcId="{E960F66D-E303-40AE-B0E2-7B19252A07A3}" destId="{32AD6946-40D1-49E0-A9D7-C9F9DA374DFC}" srcOrd="0" destOrd="0" presId="urn:microsoft.com/office/officeart/2005/8/layout/matrix1"/>
    <dgm:cxn modelId="{CCA90169-C729-420B-9B85-C38F9F3639E9}" type="presOf" srcId="{4E176C0E-C37C-4C8B-B270-E102F068A1BA}" destId="{55210BA3-ADDF-4EC3-B2D1-7F19A7A777B7}" srcOrd="1" destOrd="0" presId="urn:microsoft.com/office/officeart/2005/8/layout/matrix1"/>
    <dgm:cxn modelId="{743B0756-CB74-4F29-8BEC-B9F03299DA12}" srcId="{88C553B4-1A1A-490B-89C3-D9104245EBFC}" destId="{1BA47FC8-44FE-4294-A542-0D2C67A19E65}" srcOrd="1" destOrd="0" parTransId="{AC03479F-FCC8-4019-81D4-B6EF38696E5E}" sibTransId="{F1F8F732-14FA-4DD4-933A-AD1D4921185F}"/>
    <dgm:cxn modelId="{80694A80-F8D3-4E3B-A92C-E1766E13CCD8}" srcId="{88C553B4-1A1A-490B-89C3-D9104245EBFC}" destId="{E960F66D-E303-40AE-B0E2-7B19252A07A3}" srcOrd="2" destOrd="0" parTransId="{1DB37016-8B6A-4B89-928C-63884A2A4CD8}" sibTransId="{BE45C779-AAE1-40A1-9C85-9CBD3AED2A81}"/>
    <dgm:cxn modelId="{235F3EA9-616C-4E12-904C-FF82F1622BF3}" type="presOf" srcId="{77B4950A-EC43-49B5-8F91-2D6E1FA9F10A}" destId="{3A81BC3A-C345-46C4-BC72-E8F958B57DE7}" srcOrd="0" destOrd="0" presId="urn:microsoft.com/office/officeart/2005/8/layout/matrix1"/>
    <dgm:cxn modelId="{731F1BDE-264C-401E-BAAB-07C11C17372A}" srcId="{88C553B4-1A1A-490B-89C3-D9104245EBFC}" destId="{77B4950A-EC43-49B5-8F91-2D6E1FA9F10A}" srcOrd="0" destOrd="0" parTransId="{F12826FC-FE2B-46C8-92CC-401311B95D92}" sibTransId="{EC5B31F8-6757-42DA-B174-19DFA0C1E225}"/>
    <dgm:cxn modelId="{38509CE5-99EC-424B-8CDC-2486AAA70BF6}" type="presOf" srcId="{1BA47FC8-44FE-4294-A542-0D2C67A19E65}" destId="{E15B1684-99B4-45F1-AC7D-01105D7B70E6}" srcOrd="0" destOrd="0" presId="urn:microsoft.com/office/officeart/2005/8/layout/matrix1"/>
    <dgm:cxn modelId="{FBC50AE9-F03C-4F58-B78A-F594C6CFB0AA}" type="presOf" srcId="{77B4950A-EC43-49B5-8F91-2D6E1FA9F10A}" destId="{989E2D4C-D0FC-4E8B-8017-C1DFD129727F}" srcOrd="1" destOrd="0" presId="urn:microsoft.com/office/officeart/2005/8/layout/matrix1"/>
    <dgm:cxn modelId="{06C9EBEF-7781-42F0-8A6F-72C80C70B385}" type="presOf" srcId="{4E176C0E-C37C-4C8B-B270-E102F068A1BA}" destId="{1C441634-859E-40D8-A449-E2ABC7C170D9}" srcOrd="0" destOrd="0" presId="urn:microsoft.com/office/officeart/2005/8/layout/matrix1"/>
    <dgm:cxn modelId="{FE9C4BF8-2A65-4D1B-8D94-5864CD5267DB}" srcId="{183AB199-5EEC-4420-AA23-3D3E635C12FD}" destId="{88C553B4-1A1A-490B-89C3-D9104245EBFC}" srcOrd="0" destOrd="0" parTransId="{046EF8B9-64B6-40FA-80BA-479233716016}" sibTransId="{0657FE58-397C-4315-A115-EB5C79A2560F}"/>
    <dgm:cxn modelId="{C9446FFF-A6BB-4B72-BFFC-976553CA84A9}" type="presOf" srcId="{E960F66D-E303-40AE-B0E2-7B19252A07A3}" destId="{BFDFF919-5199-4D78-88CE-EB61DB18173C}" srcOrd="1" destOrd="0" presId="urn:microsoft.com/office/officeart/2005/8/layout/matrix1"/>
    <dgm:cxn modelId="{0CAB6672-B689-4C27-AAC4-3363D32D0693}" type="presParOf" srcId="{EA03AE29-701D-4FCF-A20F-9D30901E8071}" destId="{40511A60-52C5-44D4-8425-294A24C478D9}" srcOrd="0" destOrd="0" presId="urn:microsoft.com/office/officeart/2005/8/layout/matrix1"/>
    <dgm:cxn modelId="{F1635526-DB88-4E48-809A-11B846743FF5}" type="presParOf" srcId="{40511A60-52C5-44D4-8425-294A24C478D9}" destId="{3A81BC3A-C345-46C4-BC72-E8F958B57DE7}" srcOrd="0" destOrd="0" presId="urn:microsoft.com/office/officeart/2005/8/layout/matrix1"/>
    <dgm:cxn modelId="{1308AC81-5456-434C-AABF-491417C2C225}" type="presParOf" srcId="{40511A60-52C5-44D4-8425-294A24C478D9}" destId="{989E2D4C-D0FC-4E8B-8017-C1DFD129727F}" srcOrd="1" destOrd="0" presId="urn:microsoft.com/office/officeart/2005/8/layout/matrix1"/>
    <dgm:cxn modelId="{B9E2736A-C49D-4B77-8D9C-E22DCF1377E3}" type="presParOf" srcId="{40511A60-52C5-44D4-8425-294A24C478D9}" destId="{E15B1684-99B4-45F1-AC7D-01105D7B70E6}" srcOrd="2" destOrd="0" presId="urn:microsoft.com/office/officeart/2005/8/layout/matrix1"/>
    <dgm:cxn modelId="{14766760-F609-48A2-8F04-C24053B2D383}" type="presParOf" srcId="{40511A60-52C5-44D4-8425-294A24C478D9}" destId="{091378B0-747F-4960-97BE-3DE95F5BEF1C}" srcOrd="3" destOrd="0" presId="urn:microsoft.com/office/officeart/2005/8/layout/matrix1"/>
    <dgm:cxn modelId="{CA8CC6E9-3675-4585-986B-E55579BD3BB9}" type="presParOf" srcId="{40511A60-52C5-44D4-8425-294A24C478D9}" destId="{32AD6946-40D1-49E0-A9D7-C9F9DA374DFC}" srcOrd="4" destOrd="0" presId="urn:microsoft.com/office/officeart/2005/8/layout/matrix1"/>
    <dgm:cxn modelId="{51F628E1-9BD0-42D3-82F8-A80518A877E9}" type="presParOf" srcId="{40511A60-52C5-44D4-8425-294A24C478D9}" destId="{BFDFF919-5199-4D78-88CE-EB61DB18173C}" srcOrd="5" destOrd="0" presId="urn:microsoft.com/office/officeart/2005/8/layout/matrix1"/>
    <dgm:cxn modelId="{42E611CB-0317-4F62-9810-41E92BD5A9F5}" type="presParOf" srcId="{40511A60-52C5-44D4-8425-294A24C478D9}" destId="{1C441634-859E-40D8-A449-E2ABC7C170D9}" srcOrd="6" destOrd="0" presId="urn:microsoft.com/office/officeart/2005/8/layout/matrix1"/>
    <dgm:cxn modelId="{6E6A7B5C-0C4A-4D05-89A8-8264ECAAFE6D}" type="presParOf" srcId="{40511A60-52C5-44D4-8425-294A24C478D9}" destId="{55210BA3-ADDF-4EC3-B2D1-7F19A7A777B7}" srcOrd="7" destOrd="0" presId="urn:microsoft.com/office/officeart/2005/8/layout/matrix1"/>
    <dgm:cxn modelId="{DDF57F05-5DB2-4D1B-97F0-EA81741348C5}" type="presParOf" srcId="{EA03AE29-701D-4FCF-A20F-9D30901E8071}" destId="{05C632AC-4A46-4140-ACC7-9E29EF613EF8}"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0D033B3-807D-457E-BBC4-4A2B6E773D82}" type="doc">
      <dgm:prSet loTypeId="urn:microsoft.com/office/officeart/2005/8/layout/pList2" loCatId="list" qsTypeId="urn:microsoft.com/office/officeart/2005/8/quickstyle/simple1" qsCatId="simple" csTypeId="urn:microsoft.com/office/officeart/2005/8/colors/accent1_2" csCatId="accent1" phldr="1"/>
      <dgm:spPr/>
      <dgm:t>
        <a:bodyPr/>
        <a:lstStyle/>
        <a:p>
          <a:endParaRPr lang="en-CA"/>
        </a:p>
      </dgm:t>
    </dgm:pt>
    <dgm:pt modelId="{2C10EC85-D947-4AB7-95FA-5B1886DDE358}" type="pres">
      <dgm:prSet presAssocID="{F0D033B3-807D-457E-BBC4-4A2B6E773D82}" presName="Name0" presStyleCnt="0">
        <dgm:presLayoutVars>
          <dgm:dir/>
          <dgm:resizeHandles val="exact"/>
        </dgm:presLayoutVars>
      </dgm:prSet>
      <dgm:spPr/>
    </dgm:pt>
  </dgm:ptLst>
  <dgm:cxnLst>
    <dgm:cxn modelId="{C68CE92F-66B5-481F-8501-375644F2B0C9}" type="presOf" srcId="{F0D033B3-807D-457E-BBC4-4A2B6E773D82}" destId="{2C10EC85-D947-4AB7-95FA-5B1886DDE358}" srcOrd="0" destOrd="0" presId="urn:microsoft.com/office/officeart/2005/8/layout/p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83AB199-5EEC-4420-AA23-3D3E635C12FD}" type="doc">
      <dgm:prSet loTypeId="urn:microsoft.com/office/officeart/2005/8/layout/matrix1" loCatId="matrix" qsTypeId="urn:microsoft.com/office/officeart/2005/8/quickstyle/simple1" qsCatId="simple" csTypeId="urn:microsoft.com/office/officeart/2005/8/colors/accent5_2" csCatId="accent5" phldr="1"/>
      <dgm:spPr/>
      <dgm:t>
        <a:bodyPr/>
        <a:lstStyle/>
        <a:p>
          <a:endParaRPr lang="en-CA"/>
        </a:p>
      </dgm:t>
    </dgm:pt>
    <dgm:pt modelId="{88C553B4-1A1A-490B-89C3-D9104245EBFC}">
      <dgm:prSet phldrT="[Text]"/>
      <dgm:spPr/>
      <dgm:t>
        <a:bodyPr/>
        <a:lstStyle/>
        <a:p>
          <a:r>
            <a:rPr lang="en-CA" dirty="0"/>
            <a:t>T.O.</a:t>
          </a:r>
        </a:p>
      </dgm:t>
    </dgm:pt>
    <dgm:pt modelId="{046EF8B9-64B6-40FA-80BA-479233716016}" type="parTrans" cxnId="{FE9C4BF8-2A65-4D1B-8D94-5864CD5267DB}">
      <dgm:prSet/>
      <dgm:spPr/>
      <dgm:t>
        <a:bodyPr/>
        <a:lstStyle/>
        <a:p>
          <a:endParaRPr lang="en-CA"/>
        </a:p>
      </dgm:t>
    </dgm:pt>
    <dgm:pt modelId="{0657FE58-397C-4315-A115-EB5C79A2560F}" type="sibTrans" cxnId="{FE9C4BF8-2A65-4D1B-8D94-5864CD5267DB}">
      <dgm:prSet/>
      <dgm:spPr/>
      <dgm:t>
        <a:bodyPr/>
        <a:lstStyle/>
        <a:p>
          <a:endParaRPr lang="en-CA"/>
        </a:p>
      </dgm:t>
    </dgm:pt>
    <dgm:pt modelId="{77B4950A-EC43-49B5-8F91-2D6E1FA9F10A}">
      <dgm:prSet phldrT="[Text]">
        <dgm:style>
          <a:lnRef idx="0">
            <a:scrgbClr r="0" g="0" b="0"/>
          </a:lnRef>
          <a:fillRef idx="0">
            <a:scrgbClr r="0" g="0" b="0"/>
          </a:fillRef>
          <a:effectRef idx="0">
            <a:scrgbClr r="0" g="0" b="0"/>
          </a:effectRef>
          <a:fontRef idx="minor">
            <a:schemeClr val="lt1"/>
          </a:fontRef>
        </dgm:style>
      </dgm:prSet>
      <dgm:spPr>
        <a:solidFill>
          <a:schemeClr val="accent2">
            <a:alpha val="50000"/>
          </a:schemeClr>
        </a:solidFill>
        <a:ln>
          <a:noFill/>
        </a:ln>
      </dgm:spPr>
      <dgm:t>
        <a:bodyPr/>
        <a:lstStyle/>
        <a:p>
          <a:r>
            <a:rPr lang="en-CA" dirty="0"/>
            <a:t>Code of Professional Conduct</a:t>
          </a:r>
        </a:p>
      </dgm:t>
    </dgm:pt>
    <dgm:pt modelId="{F12826FC-FE2B-46C8-92CC-401311B95D92}" type="parTrans" cxnId="{731F1BDE-264C-401E-BAAB-07C11C17372A}">
      <dgm:prSet/>
      <dgm:spPr/>
      <dgm:t>
        <a:bodyPr/>
        <a:lstStyle/>
        <a:p>
          <a:endParaRPr lang="en-CA"/>
        </a:p>
      </dgm:t>
    </dgm:pt>
    <dgm:pt modelId="{EC5B31F8-6757-42DA-B174-19DFA0C1E225}" type="sibTrans" cxnId="{731F1BDE-264C-401E-BAAB-07C11C17372A}">
      <dgm:prSet/>
      <dgm:spPr/>
      <dgm:t>
        <a:bodyPr/>
        <a:lstStyle/>
        <a:p>
          <a:endParaRPr lang="en-CA"/>
        </a:p>
      </dgm:t>
    </dgm:pt>
    <dgm:pt modelId="{1BA47FC8-44FE-4294-A542-0D2C67A19E65}">
      <dgm:prSet phldrT="[Text]">
        <dgm:style>
          <a:lnRef idx="2">
            <a:schemeClr val="accent1">
              <a:shade val="50000"/>
            </a:schemeClr>
          </a:lnRef>
          <a:fillRef idx="1">
            <a:schemeClr val="accent1"/>
          </a:fillRef>
          <a:effectRef idx="0">
            <a:schemeClr val="accent1"/>
          </a:effectRef>
          <a:fontRef idx="minor">
            <a:schemeClr val="lt1"/>
          </a:fontRef>
        </dgm:style>
      </dgm:prSet>
      <dgm:spPr>
        <a:ln/>
      </dgm:spPr>
      <dgm:t>
        <a:bodyPr/>
        <a:lstStyle/>
        <a:p>
          <a:r>
            <a:rPr lang="en-CA" dirty="0"/>
            <a:t>Movement Standards</a:t>
          </a:r>
        </a:p>
      </dgm:t>
    </dgm:pt>
    <dgm:pt modelId="{AC03479F-FCC8-4019-81D4-B6EF38696E5E}" type="parTrans" cxnId="{743B0756-CB74-4F29-8BEC-B9F03299DA12}">
      <dgm:prSet/>
      <dgm:spPr/>
      <dgm:t>
        <a:bodyPr/>
        <a:lstStyle/>
        <a:p>
          <a:endParaRPr lang="en-CA"/>
        </a:p>
      </dgm:t>
    </dgm:pt>
    <dgm:pt modelId="{F1F8F732-14FA-4DD4-933A-AD1D4921185F}" type="sibTrans" cxnId="{743B0756-CB74-4F29-8BEC-B9F03299DA12}">
      <dgm:prSet/>
      <dgm:spPr/>
      <dgm:t>
        <a:bodyPr/>
        <a:lstStyle/>
        <a:p>
          <a:endParaRPr lang="en-CA"/>
        </a:p>
      </dgm:t>
    </dgm:pt>
    <dgm:pt modelId="{E960F66D-E303-40AE-B0E2-7B19252A07A3}">
      <dgm:prSet phldrT="[Text]">
        <dgm:style>
          <a:lnRef idx="0">
            <a:scrgbClr r="0" g="0" b="0"/>
          </a:lnRef>
          <a:fillRef idx="0">
            <a:scrgbClr r="0" g="0" b="0"/>
          </a:fillRef>
          <a:effectRef idx="0">
            <a:scrgbClr r="0" g="0" b="0"/>
          </a:effectRef>
          <a:fontRef idx="minor">
            <a:schemeClr val="lt1"/>
          </a:fontRef>
        </dgm:style>
      </dgm:prSet>
      <dgm:spPr>
        <a:solidFill>
          <a:schemeClr val="accent3">
            <a:alpha val="50000"/>
          </a:schemeClr>
        </a:solidFill>
        <a:ln>
          <a:noFill/>
        </a:ln>
      </dgm:spPr>
      <dgm:t>
        <a:bodyPr/>
        <a:lstStyle/>
        <a:p>
          <a:r>
            <a:rPr lang="en-CA" dirty="0"/>
            <a:t>Officiating</a:t>
          </a:r>
        </a:p>
      </dgm:t>
    </dgm:pt>
    <dgm:pt modelId="{1DB37016-8B6A-4B89-928C-63884A2A4CD8}" type="parTrans" cxnId="{80694A80-F8D3-4E3B-A92C-E1766E13CCD8}">
      <dgm:prSet/>
      <dgm:spPr/>
      <dgm:t>
        <a:bodyPr/>
        <a:lstStyle/>
        <a:p>
          <a:endParaRPr lang="en-CA"/>
        </a:p>
      </dgm:t>
    </dgm:pt>
    <dgm:pt modelId="{BE45C779-AAE1-40A1-9C85-9CBD3AED2A81}" type="sibTrans" cxnId="{80694A80-F8D3-4E3B-A92C-E1766E13CCD8}">
      <dgm:prSet/>
      <dgm:spPr/>
      <dgm:t>
        <a:bodyPr/>
        <a:lstStyle/>
        <a:p>
          <a:endParaRPr lang="en-CA"/>
        </a:p>
      </dgm:t>
    </dgm:pt>
    <dgm:pt modelId="{4E176C0E-C37C-4C8B-B270-E102F068A1BA}">
      <dgm:prSet phldrT="[Text]">
        <dgm:style>
          <a:lnRef idx="0">
            <a:scrgbClr r="0" g="0" b="0"/>
          </a:lnRef>
          <a:fillRef idx="0">
            <a:scrgbClr r="0" g="0" b="0"/>
          </a:fillRef>
          <a:effectRef idx="0">
            <a:scrgbClr r="0" g="0" b="0"/>
          </a:effectRef>
          <a:fontRef idx="minor">
            <a:schemeClr val="lt1"/>
          </a:fontRef>
        </dgm:style>
      </dgm:prSet>
      <dgm:spPr>
        <a:solidFill>
          <a:schemeClr val="accent6">
            <a:alpha val="50000"/>
          </a:schemeClr>
        </a:solidFill>
        <a:ln>
          <a:noFill/>
        </a:ln>
      </dgm:spPr>
      <dgm:t>
        <a:bodyPr/>
        <a:lstStyle/>
        <a:p>
          <a:r>
            <a:rPr lang="en-CA" dirty="0"/>
            <a:t>Communication</a:t>
          </a:r>
        </a:p>
      </dgm:t>
    </dgm:pt>
    <dgm:pt modelId="{F30DB1E4-61AA-4F9C-8B56-1D24C7FAF58E}" type="parTrans" cxnId="{EB66705E-1A16-4D6E-90E4-4449F480FAFA}">
      <dgm:prSet/>
      <dgm:spPr/>
      <dgm:t>
        <a:bodyPr/>
        <a:lstStyle/>
        <a:p>
          <a:endParaRPr lang="en-CA"/>
        </a:p>
      </dgm:t>
    </dgm:pt>
    <dgm:pt modelId="{E46CC9C5-DE36-42BF-BD57-7364D8470D93}" type="sibTrans" cxnId="{EB66705E-1A16-4D6E-90E4-4449F480FAFA}">
      <dgm:prSet/>
      <dgm:spPr/>
      <dgm:t>
        <a:bodyPr/>
        <a:lstStyle/>
        <a:p>
          <a:endParaRPr lang="en-CA"/>
        </a:p>
      </dgm:t>
    </dgm:pt>
    <dgm:pt modelId="{EA03AE29-701D-4FCF-A20F-9D30901E8071}" type="pres">
      <dgm:prSet presAssocID="{183AB199-5EEC-4420-AA23-3D3E635C12FD}" presName="diagram" presStyleCnt="0">
        <dgm:presLayoutVars>
          <dgm:chMax val="1"/>
          <dgm:dir/>
          <dgm:animLvl val="ctr"/>
          <dgm:resizeHandles val="exact"/>
        </dgm:presLayoutVars>
      </dgm:prSet>
      <dgm:spPr/>
    </dgm:pt>
    <dgm:pt modelId="{40511A60-52C5-44D4-8425-294A24C478D9}" type="pres">
      <dgm:prSet presAssocID="{183AB199-5EEC-4420-AA23-3D3E635C12FD}" presName="matrix" presStyleCnt="0"/>
      <dgm:spPr/>
    </dgm:pt>
    <dgm:pt modelId="{3A81BC3A-C345-46C4-BC72-E8F958B57DE7}" type="pres">
      <dgm:prSet presAssocID="{183AB199-5EEC-4420-AA23-3D3E635C12FD}" presName="tile1" presStyleLbl="node1" presStyleIdx="0" presStyleCnt="4"/>
      <dgm:spPr/>
    </dgm:pt>
    <dgm:pt modelId="{989E2D4C-D0FC-4E8B-8017-C1DFD129727F}" type="pres">
      <dgm:prSet presAssocID="{183AB199-5EEC-4420-AA23-3D3E635C12FD}" presName="tile1text" presStyleLbl="node1" presStyleIdx="0" presStyleCnt="4">
        <dgm:presLayoutVars>
          <dgm:chMax val="0"/>
          <dgm:chPref val="0"/>
          <dgm:bulletEnabled val="1"/>
        </dgm:presLayoutVars>
      </dgm:prSet>
      <dgm:spPr/>
    </dgm:pt>
    <dgm:pt modelId="{E15B1684-99B4-45F1-AC7D-01105D7B70E6}" type="pres">
      <dgm:prSet presAssocID="{183AB199-5EEC-4420-AA23-3D3E635C12FD}" presName="tile2" presStyleLbl="node1" presStyleIdx="1" presStyleCnt="4"/>
      <dgm:spPr/>
    </dgm:pt>
    <dgm:pt modelId="{091378B0-747F-4960-97BE-3DE95F5BEF1C}" type="pres">
      <dgm:prSet presAssocID="{183AB199-5EEC-4420-AA23-3D3E635C12FD}" presName="tile2text" presStyleLbl="node1" presStyleIdx="1" presStyleCnt="4">
        <dgm:presLayoutVars>
          <dgm:chMax val="0"/>
          <dgm:chPref val="0"/>
          <dgm:bulletEnabled val="1"/>
        </dgm:presLayoutVars>
      </dgm:prSet>
      <dgm:spPr/>
    </dgm:pt>
    <dgm:pt modelId="{32AD6946-40D1-49E0-A9D7-C9F9DA374DFC}" type="pres">
      <dgm:prSet presAssocID="{183AB199-5EEC-4420-AA23-3D3E635C12FD}" presName="tile3" presStyleLbl="node1" presStyleIdx="2" presStyleCnt="4"/>
      <dgm:spPr/>
    </dgm:pt>
    <dgm:pt modelId="{BFDFF919-5199-4D78-88CE-EB61DB18173C}" type="pres">
      <dgm:prSet presAssocID="{183AB199-5EEC-4420-AA23-3D3E635C12FD}" presName="tile3text" presStyleLbl="node1" presStyleIdx="2" presStyleCnt="4">
        <dgm:presLayoutVars>
          <dgm:chMax val="0"/>
          <dgm:chPref val="0"/>
          <dgm:bulletEnabled val="1"/>
        </dgm:presLayoutVars>
      </dgm:prSet>
      <dgm:spPr/>
    </dgm:pt>
    <dgm:pt modelId="{1C441634-859E-40D8-A449-E2ABC7C170D9}" type="pres">
      <dgm:prSet presAssocID="{183AB199-5EEC-4420-AA23-3D3E635C12FD}" presName="tile4" presStyleLbl="node1" presStyleIdx="3" presStyleCnt="4"/>
      <dgm:spPr/>
    </dgm:pt>
    <dgm:pt modelId="{55210BA3-ADDF-4EC3-B2D1-7F19A7A777B7}" type="pres">
      <dgm:prSet presAssocID="{183AB199-5EEC-4420-AA23-3D3E635C12FD}" presName="tile4text" presStyleLbl="node1" presStyleIdx="3" presStyleCnt="4">
        <dgm:presLayoutVars>
          <dgm:chMax val="0"/>
          <dgm:chPref val="0"/>
          <dgm:bulletEnabled val="1"/>
        </dgm:presLayoutVars>
      </dgm:prSet>
      <dgm:spPr/>
    </dgm:pt>
    <dgm:pt modelId="{05C632AC-4A46-4140-ACC7-9E29EF613EF8}" type="pres">
      <dgm:prSet presAssocID="{183AB199-5EEC-4420-AA23-3D3E635C12FD}" presName="centerTile" presStyleLbl="fgShp" presStyleIdx="0" presStyleCnt="1">
        <dgm:presLayoutVars>
          <dgm:chMax val="0"/>
          <dgm:chPref val="0"/>
        </dgm:presLayoutVars>
      </dgm:prSet>
      <dgm:spPr/>
    </dgm:pt>
  </dgm:ptLst>
  <dgm:cxnLst>
    <dgm:cxn modelId="{FA551030-4E7C-4407-A71A-84C1A1F64139}" type="presOf" srcId="{88C553B4-1A1A-490B-89C3-D9104245EBFC}" destId="{05C632AC-4A46-4140-ACC7-9E29EF613EF8}" srcOrd="0" destOrd="0" presId="urn:microsoft.com/office/officeart/2005/8/layout/matrix1"/>
    <dgm:cxn modelId="{5D6FC331-532D-416D-B881-39D1F8FADA03}" type="presOf" srcId="{1BA47FC8-44FE-4294-A542-0D2C67A19E65}" destId="{091378B0-747F-4960-97BE-3DE95F5BEF1C}" srcOrd="1" destOrd="0" presId="urn:microsoft.com/office/officeart/2005/8/layout/matrix1"/>
    <dgm:cxn modelId="{EB66705E-1A16-4D6E-90E4-4449F480FAFA}" srcId="{88C553B4-1A1A-490B-89C3-D9104245EBFC}" destId="{4E176C0E-C37C-4C8B-B270-E102F068A1BA}" srcOrd="3" destOrd="0" parTransId="{F30DB1E4-61AA-4F9C-8B56-1D24C7FAF58E}" sibTransId="{E46CC9C5-DE36-42BF-BD57-7364D8470D93}"/>
    <dgm:cxn modelId="{0A70DA42-413E-48A9-8C12-33743FBAAF40}" type="presOf" srcId="{183AB199-5EEC-4420-AA23-3D3E635C12FD}" destId="{EA03AE29-701D-4FCF-A20F-9D30901E8071}" srcOrd="0" destOrd="0" presId="urn:microsoft.com/office/officeart/2005/8/layout/matrix1"/>
    <dgm:cxn modelId="{A7EBD845-905B-4B32-8E9C-E070F0AEF259}" type="presOf" srcId="{E960F66D-E303-40AE-B0E2-7B19252A07A3}" destId="{32AD6946-40D1-49E0-A9D7-C9F9DA374DFC}" srcOrd="0" destOrd="0" presId="urn:microsoft.com/office/officeart/2005/8/layout/matrix1"/>
    <dgm:cxn modelId="{CCA90169-C729-420B-9B85-C38F9F3639E9}" type="presOf" srcId="{4E176C0E-C37C-4C8B-B270-E102F068A1BA}" destId="{55210BA3-ADDF-4EC3-B2D1-7F19A7A777B7}" srcOrd="1" destOrd="0" presId="urn:microsoft.com/office/officeart/2005/8/layout/matrix1"/>
    <dgm:cxn modelId="{743B0756-CB74-4F29-8BEC-B9F03299DA12}" srcId="{88C553B4-1A1A-490B-89C3-D9104245EBFC}" destId="{1BA47FC8-44FE-4294-A542-0D2C67A19E65}" srcOrd="1" destOrd="0" parTransId="{AC03479F-FCC8-4019-81D4-B6EF38696E5E}" sibTransId="{F1F8F732-14FA-4DD4-933A-AD1D4921185F}"/>
    <dgm:cxn modelId="{80694A80-F8D3-4E3B-A92C-E1766E13CCD8}" srcId="{88C553B4-1A1A-490B-89C3-D9104245EBFC}" destId="{E960F66D-E303-40AE-B0E2-7B19252A07A3}" srcOrd="2" destOrd="0" parTransId="{1DB37016-8B6A-4B89-928C-63884A2A4CD8}" sibTransId="{BE45C779-AAE1-40A1-9C85-9CBD3AED2A81}"/>
    <dgm:cxn modelId="{235F3EA9-616C-4E12-904C-FF82F1622BF3}" type="presOf" srcId="{77B4950A-EC43-49B5-8F91-2D6E1FA9F10A}" destId="{3A81BC3A-C345-46C4-BC72-E8F958B57DE7}" srcOrd="0" destOrd="0" presId="urn:microsoft.com/office/officeart/2005/8/layout/matrix1"/>
    <dgm:cxn modelId="{731F1BDE-264C-401E-BAAB-07C11C17372A}" srcId="{88C553B4-1A1A-490B-89C3-D9104245EBFC}" destId="{77B4950A-EC43-49B5-8F91-2D6E1FA9F10A}" srcOrd="0" destOrd="0" parTransId="{F12826FC-FE2B-46C8-92CC-401311B95D92}" sibTransId="{EC5B31F8-6757-42DA-B174-19DFA0C1E225}"/>
    <dgm:cxn modelId="{38509CE5-99EC-424B-8CDC-2486AAA70BF6}" type="presOf" srcId="{1BA47FC8-44FE-4294-A542-0D2C67A19E65}" destId="{E15B1684-99B4-45F1-AC7D-01105D7B70E6}" srcOrd="0" destOrd="0" presId="urn:microsoft.com/office/officeart/2005/8/layout/matrix1"/>
    <dgm:cxn modelId="{FBC50AE9-F03C-4F58-B78A-F594C6CFB0AA}" type="presOf" srcId="{77B4950A-EC43-49B5-8F91-2D6E1FA9F10A}" destId="{989E2D4C-D0FC-4E8B-8017-C1DFD129727F}" srcOrd="1" destOrd="0" presId="urn:microsoft.com/office/officeart/2005/8/layout/matrix1"/>
    <dgm:cxn modelId="{06C9EBEF-7781-42F0-8A6F-72C80C70B385}" type="presOf" srcId="{4E176C0E-C37C-4C8B-B270-E102F068A1BA}" destId="{1C441634-859E-40D8-A449-E2ABC7C170D9}" srcOrd="0" destOrd="0" presId="urn:microsoft.com/office/officeart/2005/8/layout/matrix1"/>
    <dgm:cxn modelId="{FE9C4BF8-2A65-4D1B-8D94-5864CD5267DB}" srcId="{183AB199-5EEC-4420-AA23-3D3E635C12FD}" destId="{88C553B4-1A1A-490B-89C3-D9104245EBFC}" srcOrd="0" destOrd="0" parTransId="{046EF8B9-64B6-40FA-80BA-479233716016}" sibTransId="{0657FE58-397C-4315-A115-EB5C79A2560F}"/>
    <dgm:cxn modelId="{C9446FFF-A6BB-4B72-BFFC-976553CA84A9}" type="presOf" srcId="{E960F66D-E303-40AE-B0E2-7B19252A07A3}" destId="{BFDFF919-5199-4D78-88CE-EB61DB18173C}" srcOrd="1" destOrd="0" presId="urn:microsoft.com/office/officeart/2005/8/layout/matrix1"/>
    <dgm:cxn modelId="{0CAB6672-B689-4C27-AAC4-3363D32D0693}" type="presParOf" srcId="{EA03AE29-701D-4FCF-A20F-9D30901E8071}" destId="{40511A60-52C5-44D4-8425-294A24C478D9}" srcOrd="0" destOrd="0" presId="urn:microsoft.com/office/officeart/2005/8/layout/matrix1"/>
    <dgm:cxn modelId="{F1635526-DB88-4E48-809A-11B846743FF5}" type="presParOf" srcId="{40511A60-52C5-44D4-8425-294A24C478D9}" destId="{3A81BC3A-C345-46C4-BC72-E8F958B57DE7}" srcOrd="0" destOrd="0" presId="urn:microsoft.com/office/officeart/2005/8/layout/matrix1"/>
    <dgm:cxn modelId="{1308AC81-5456-434C-AABF-491417C2C225}" type="presParOf" srcId="{40511A60-52C5-44D4-8425-294A24C478D9}" destId="{989E2D4C-D0FC-4E8B-8017-C1DFD129727F}" srcOrd="1" destOrd="0" presId="urn:microsoft.com/office/officeart/2005/8/layout/matrix1"/>
    <dgm:cxn modelId="{B9E2736A-C49D-4B77-8D9C-E22DCF1377E3}" type="presParOf" srcId="{40511A60-52C5-44D4-8425-294A24C478D9}" destId="{E15B1684-99B4-45F1-AC7D-01105D7B70E6}" srcOrd="2" destOrd="0" presId="urn:microsoft.com/office/officeart/2005/8/layout/matrix1"/>
    <dgm:cxn modelId="{14766760-F609-48A2-8F04-C24053B2D383}" type="presParOf" srcId="{40511A60-52C5-44D4-8425-294A24C478D9}" destId="{091378B0-747F-4960-97BE-3DE95F5BEF1C}" srcOrd="3" destOrd="0" presId="urn:microsoft.com/office/officeart/2005/8/layout/matrix1"/>
    <dgm:cxn modelId="{CA8CC6E9-3675-4585-986B-E55579BD3BB9}" type="presParOf" srcId="{40511A60-52C5-44D4-8425-294A24C478D9}" destId="{32AD6946-40D1-49E0-A9D7-C9F9DA374DFC}" srcOrd="4" destOrd="0" presId="urn:microsoft.com/office/officeart/2005/8/layout/matrix1"/>
    <dgm:cxn modelId="{51F628E1-9BD0-42D3-82F8-A80518A877E9}" type="presParOf" srcId="{40511A60-52C5-44D4-8425-294A24C478D9}" destId="{BFDFF919-5199-4D78-88CE-EB61DB18173C}" srcOrd="5" destOrd="0" presId="urn:microsoft.com/office/officeart/2005/8/layout/matrix1"/>
    <dgm:cxn modelId="{42E611CB-0317-4F62-9810-41E92BD5A9F5}" type="presParOf" srcId="{40511A60-52C5-44D4-8425-294A24C478D9}" destId="{1C441634-859E-40D8-A449-E2ABC7C170D9}" srcOrd="6" destOrd="0" presId="urn:microsoft.com/office/officeart/2005/8/layout/matrix1"/>
    <dgm:cxn modelId="{6E6A7B5C-0C4A-4D05-89A8-8264ECAAFE6D}" type="presParOf" srcId="{40511A60-52C5-44D4-8425-294A24C478D9}" destId="{55210BA3-ADDF-4EC3-B2D1-7F19A7A777B7}" srcOrd="7" destOrd="0" presId="urn:microsoft.com/office/officeart/2005/8/layout/matrix1"/>
    <dgm:cxn modelId="{DDF57F05-5DB2-4D1B-97F0-EA81741348C5}" type="presParOf" srcId="{EA03AE29-701D-4FCF-A20F-9D30901E8071}" destId="{05C632AC-4A46-4140-ACC7-9E29EF613EF8}"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81BC3A-C345-46C4-BC72-E8F958B57DE7}">
      <dsp:nvSpPr>
        <dsp:cNvPr id="0" name=""/>
        <dsp:cNvSpPr/>
      </dsp:nvSpPr>
      <dsp:spPr>
        <a:xfrm rot="16200000">
          <a:off x="288612" y="-288612"/>
          <a:ext cx="1892709" cy="2469933"/>
        </a:xfrm>
        <a:prstGeom prst="round1Rect">
          <a:avLst/>
        </a:prstGeom>
        <a:solidFill>
          <a:schemeClr val="accent2"/>
        </a:solidFill>
        <a:ln w="1905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CA" sz="2500" kern="1200" dirty="0"/>
            <a:t>Code of Professional Conduct</a:t>
          </a:r>
        </a:p>
      </dsp:txBody>
      <dsp:txXfrm rot="5400000">
        <a:off x="0" y="0"/>
        <a:ext cx="2469933" cy="1419532"/>
      </dsp:txXfrm>
    </dsp:sp>
    <dsp:sp modelId="{E15B1684-99B4-45F1-AC7D-01105D7B70E6}">
      <dsp:nvSpPr>
        <dsp:cNvPr id="0" name=""/>
        <dsp:cNvSpPr/>
      </dsp:nvSpPr>
      <dsp:spPr>
        <a:xfrm>
          <a:off x="2469933" y="0"/>
          <a:ext cx="2469933" cy="1892709"/>
        </a:xfrm>
        <a:prstGeom prst="round1Rect">
          <a:avLst/>
        </a:prstGeom>
        <a:solidFill>
          <a:schemeClr val="accent1">
            <a:alpha val="50000"/>
          </a:schemeClr>
        </a:soli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CA" sz="2500" kern="1200" dirty="0"/>
            <a:t>Movement Standards</a:t>
          </a:r>
        </a:p>
      </dsp:txBody>
      <dsp:txXfrm>
        <a:off x="2469933" y="0"/>
        <a:ext cx="2469933" cy="1419532"/>
      </dsp:txXfrm>
    </dsp:sp>
    <dsp:sp modelId="{32AD6946-40D1-49E0-A9D7-C9F9DA374DFC}">
      <dsp:nvSpPr>
        <dsp:cNvPr id="0" name=""/>
        <dsp:cNvSpPr/>
      </dsp:nvSpPr>
      <dsp:spPr>
        <a:xfrm rot="10800000">
          <a:off x="0" y="1892709"/>
          <a:ext cx="2469933" cy="1892709"/>
        </a:xfrm>
        <a:prstGeom prst="round1Rect">
          <a:avLst/>
        </a:prstGeom>
        <a:solidFill>
          <a:schemeClr val="accent3">
            <a:alpha val="50000"/>
          </a:schemeClr>
        </a:soli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CA" sz="2500" kern="1200" dirty="0"/>
            <a:t>Officiating</a:t>
          </a:r>
        </a:p>
      </dsp:txBody>
      <dsp:txXfrm rot="10800000">
        <a:off x="0" y="2365886"/>
        <a:ext cx="2469933" cy="1419532"/>
      </dsp:txXfrm>
    </dsp:sp>
    <dsp:sp modelId="{1C441634-859E-40D8-A449-E2ABC7C170D9}">
      <dsp:nvSpPr>
        <dsp:cNvPr id="0" name=""/>
        <dsp:cNvSpPr/>
      </dsp:nvSpPr>
      <dsp:spPr>
        <a:xfrm rot="5400000">
          <a:off x="2758545" y="1604097"/>
          <a:ext cx="1892709" cy="2469933"/>
        </a:xfrm>
        <a:prstGeom prst="round1Rect">
          <a:avLst/>
        </a:prstGeom>
        <a:solidFill>
          <a:schemeClr val="accent6">
            <a:alpha val="50000"/>
          </a:schemeClr>
        </a:soli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CA" sz="2500" kern="1200" dirty="0"/>
            <a:t>Communication</a:t>
          </a:r>
        </a:p>
      </dsp:txBody>
      <dsp:txXfrm rot="-5400000">
        <a:off x="2469934" y="2365886"/>
        <a:ext cx="2469933" cy="1419532"/>
      </dsp:txXfrm>
    </dsp:sp>
    <dsp:sp modelId="{05C632AC-4A46-4140-ACC7-9E29EF613EF8}">
      <dsp:nvSpPr>
        <dsp:cNvPr id="0" name=""/>
        <dsp:cNvSpPr/>
      </dsp:nvSpPr>
      <dsp:spPr>
        <a:xfrm>
          <a:off x="1728953" y="1419532"/>
          <a:ext cx="1481960" cy="946354"/>
        </a:xfrm>
        <a:prstGeom prst="roundRect">
          <a:avLst/>
        </a:prstGeom>
        <a:solidFill>
          <a:schemeClr val="accent5">
            <a:tint val="6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CA" sz="2500" kern="1200" dirty="0"/>
            <a:t>T.O.</a:t>
          </a:r>
        </a:p>
      </dsp:txBody>
      <dsp:txXfrm>
        <a:off x="1775150" y="1465729"/>
        <a:ext cx="1389566" cy="8539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81BC3A-C345-46C4-BC72-E8F958B57DE7}">
      <dsp:nvSpPr>
        <dsp:cNvPr id="0" name=""/>
        <dsp:cNvSpPr/>
      </dsp:nvSpPr>
      <dsp:spPr>
        <a:xfrm rot="16200000">
          <a:off x="288612" y="-288612"/>
          <a:ext cx="1892709" cy="2469933"/>
        </a:xfrm>
        <a:prstGeom prst="round1Rect">
          <a:avLst/>
        </a:prstGeom>
        <a:solidFill>
          <a:schemeClr val="accent2">
            <a:alpha val="50000"/>
          </a:schemeClr>
        </a:soli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CA" sz="2500" kern="1200" dirty="0"/>
            <a:t>Code of Professional Conduct</a:t>
          </a:r>
        </a:p>
      </dsp:txBody>
      <dsp:txXfrm rot="5400000">
        <a:off x="0" y="0"/>
        <a:ext cx="2469933" cy="1419532"/>
      </dsp:txXfrm>
    </dsp:sp>
    <dsp:sp modelId="{E15B1684-99B4-45F1-AC7D-01105D7B70E6}">
      <dsp:nvSpPr>
        <dsp:cNvPr id="0" name=""/>
        <dsp:cNvSpPr/>
      </dsp:nvSpPr>
      <dsp:spPr>
        <a:xfrm>
          <a:off x="2469933" y="0"/>
          <a:ext cx="2469933" cy="1892709"/>
        </a:xfrm>
        <a:prstGeom prst="round1Rect">
          <a:avLst/>
        </a:prstGeom>
        <a:solidFill>
          <a:schemeClr val="accent1">
            <a:alpha val="50000"/>
          </a:schemeClr>
        </a:soli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CA" sz="2500" kern="1200" dirty="0"/>
            <a:t>Movement Standards</a:t>
          </a:r>
        </a:p>
      </dsp:txBody>
      <dsp:txXfrm>
        <a:off x="2469933" y="0"/>
        <a:ext cx="2469933" cy="1419532"/>
      </dsp:txXfrm>
    </dsp:sp>
    <dsp:sp modelId="{32AD6946-40D1-49E0-A9D7-C9F9DA374DFC}">
      <dsp:nvSpPr>
        <dsp:cNvPr id="0" name=""/>
        <dsp:cNvSpPr/>
      </dsp:nvSpPr>
      <dsp:spPr>
        <a:xfrm rot="10800000">
          <a:off x="0" y="1892709"/>
          <a:ext cx="2469933" cy="1892709"/>
        </a:xfrm>
        <a:prstGeom prst="round1Rect">
          <a:avLst/>
        </a:prstGeom>
        <a:solidFill>
          <a:schemeClr val="accent3"/>
        </a:solidFill>
        <a:ln w="1905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CA" sz="2500" kern="1200" dirty="0"/>
            <a:t>Officiating</a:t>
          </a:r>
        </a:p>
      </dsp:txBody>
      <dsp:txXfrm rot="10800000">
        <a:off x="0" y="2365886"/>
        <a:ext cx="2469933" cy="1419532"/>
      </dsp:txXfrm>
    </dsp:sp>
    <dsp:sp modelId="{1C441634-859E-40D8-A449-E2ABC7C170D9}">
      <dsp:nvSpPr>
        <dsp:cNvPr id="0" name=""/>
        <dsp:cNvSpPr/>
      </dsp:nvSpPr>
      <dsp:spPr>
        <a:xfrm rot="5400000">
          <a:off x="2758545" y="1604097"/>
          <a:ext cx="1892709" cy="2469933"/>
        </a:xfrm>
        <a:prstGeom prst="round1Rect">
          <a:avLst/>
        </a:prstGeom>
        <a:solidFill>
          <a:schemeClr val="accent6">
            <a:alpha val="50000"/>
          </a:schemeClr>
        </a:soli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CA" sz="2500" kern="1200" dirty="0"/>
            <a:t>Communication</a:t>
          </a:r>
        </a:p>
      </dsp:txBody>
      <dsp:txXfrm rot="-5400000">
        <a:off x="2469934" y="2365886"/>
        <a:ext cx="2469933" cy="1419532"/>
      </dsp:txXfrm>
    </dsp:sp>
    <dsp:sp modelId="{05C632AC-4A46-4140-ACC7-9E29EF613EF8}">
      <dsp:nvSpPr>
        <dsp:cNvPr id="0" name=""/>
        <dsp:cNvSpPr/>
      </dsp:nvSpPr>
      <dsp:spPr>
        <a:xfrm>
          <a:off x="1728953" y="1419532"/>
          <a:ext cx="1481960" cy="946354"/>
        </a:xfrm>
        <a:prstGeom prst="roundRect">
          <a:avLst/>
        </a:prstGeom>
        <a:solidFill>
          <a:schemeClr val="accent5">
            <a:tint val="6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CA" sz="2500" kern="1200" dirty="0"/>
            <a:t>T.O.</a:t>
          </a:r>
        </a:p>
      </dsp:txBody>
      <dsp:txXfrm>
        <a:off x="1775150" y="1465729"/>
        <a:ext cx="1389566" cy="8539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81BC3A-C345-46C4-BC72-E8F958B57DE7}">
      <dsp:nvSpPr>
        <dsp:cNvPr id="0" name=""/>
        <dsp:cNvSpPr/>
      </dsp:nvSpPr>
      <dsp:spPr>
        <a:xfrm rot="16200000">
          <a:off x="288612" y="-288612"/>
          <a:ext cx="1892709" cy="2469933"/>
        </a:xfrm>
        <a:prstGeom prst="round1Rect">
          <a:avLst/>
        </a:prstGeom>
        <a:solidFill>
          <a:schemeClr val="accent2">
            <a:alpha val="50000"/>
          </a:schemeClr>
        </a:soli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CA" sz="2500" kern="1200" dirty="0"/>
            <a:t>Responsibilities</a:t>
          </a:r>
        </a:p>
      </dsp:txBody>
      <dsp:txXfrm rot="5400000">
        <a:off x="0" y="0"/>
        <a:ext cx="2469933" cy="1419532"/>
      </dsp:txXfrm>
    </dsp:sp>
    <dsp:sp modelId="{E15B1684-99B4-45F1-AC7D-01105D7B70E6}">
      <dsp:nvSpPr>
        <dsp:cNvPr id="0" name=""/>
        <dsp:cNvSpPr/>
      </dsp:nvSpPr>
      <dsp:spPr>
        <a:xfrm>
          <a:off x="2469933" y="0"/>
          <a:ext cx="2469933" cy="1892709"/>
        </a:xfrm>
        <a:prstGeom prst="round1Rect">
          <a:avLst/>
        </a:prstGeom>
        <a:solidFill>
          <a:schemeClr val="accent1">
            <a:alpha val="50000"/>
          </a:schemeClr>
        </a:soli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CA" sz="2500" kern="1200" dirty="0"/>
            <a:t>Movement Standards</a:t>
          </a:r>
        </a:p>
      </dsp:txBody>
      <dsp:txXfrm>
        <a:off x="2469933" y="0"/>
        <a:ext cx="2469933" cy="1419532"/>
      </dsp:txXfrm>
    </dsp:sp>
    <dsp:sp modelId="{32AD6946-40D1-49E0-A9D7-C9F9DA374DFC}">
      <dsp:nvSpPr>
        <dsp:cNvPr id="0" name=""/>
        <dsp:cNvSpPr/>
      </dsp:nvSpPr>
      <dsp:spPr>
        <a:xfrm rot="10800000">
          <a:off x="0" y="1892709"/>
          <a:ext cx="2469933" cy="1892709"/>
        </a:xfrm>
        <a:prstGeom prst="round1Rect">
          <a:avLst/>
        </a:prstGeom>
        <a:solidFill>
          <a:schemeClr val="accent3">
            <a:alpha val="50000"/>
          </a:schemeClr>
        </a:soli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CA" sz="2500" kern="1200" dirty="0"/>
            <a:t>Officiating</a:t>
          </a:r>
        </a:p>
      </dsp:txBody>
      <dsp:txXfrm rot="10800000">
        <a:off x="0" y="2365886"/>
        <a:ext cx="2469933" cy="1419532"/>
      </dsp:txXfrm>
    </dsp:sp>
    <dsp:sp modelId="{1C441634-859E-40D8-A449-E2ABC7C170D9}">
      <dsp:nvSpPr>
        <dsp:cNvPr id="0" name=""/>
        <dsp:cNvSpPr/>
      </dsp:nvSpPr>
      <dsp:spPr>
        <a:xfrm rot="5400000">
          <a:off x="2758545" y="1604097"/>
          <a:ext cx="1892709" cy="2469933"/>
        </a:xfrm>
        <a:prstGeom prst="round1Rect">
          <a:avLst/>
        </a:prstGeom>
        <a:solidFill>
          <a:schemeClr val="accent6"/>
        </a:solidFill>
        <a:ln w="1905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CA" sz="2500" kern="1200" dirty="0"/>
            <a:t>Communication</a:t>
          </a:r>
        </a:p>
      </dsp:txBody>
      <dsp:txXfrm rot="-5400000">
        <a:off x="2469934" y="2365886"/>
        <a:ext cx="2469933" cy="1419532"/>
      </dsp:txXfrm>
    </dsp:sp>
    <dsp:sp modelId="{05C632AC-4A46-4140-ACC7-9E29EF613EF8}">
      <dsp:nvSpPr>
        <dsp:cNvPr id="0" name=""/>
        <dsp:cNvSpPr/>
      </dsp:nvSpPr>
      <dsp:spPr>
        <a:xfrm>
          <a:off x="1728953" y="1419532"/>
          <a:ext cx="1481960" cy="946354"/>
        </a:xfrm>
        <a:prstGeom prst="roundRect">
          <a:avLst/>
        </a:prstGeom>
        <a:solidFill>
          <a:schemeClr val="accent5">
            <a:tint val="6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CA" sz="2500" kern="1200" dirty="0"/>
            <a:t>T.O.</a:t>
          </a:r>
        </a:p>
      </dsp:txBody>
      <dsp:txXfrm>
        <a:off x="1775150" y="1465729"/>
        <a:ext cx="1389566" cy="85396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81BC3A-C345-46C4-BC72-E8F958B57DE7}">
      <dsp:nvSpPr>
        <dsp:cNvPr id="0" name=""/>
        <dsp:cNvSpPr/>
      </dsp:nvSpPr>
      <dsp:spPr>
        <a:xfrm rot="16200000">
          <a:off x="288612" y="-288612"/>
          <a:ext cx="1892709" cy="2469933"/>
        </a:xfrm>
        <a:prstGeom prst="round1Rect">
          <a:avLst/>
        </a:prstGeom>
        <a:solidFill>
          <a:schemeClr val="accent2">
            <a:alpha val="50000"/>
          </a:schemeClr>
        </a:soli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CA" sz="2500" kern="1200" dirty="0"/>
            <a:t>Code of Professional Conduct</a:t>
          </a:r>
        </a:p>
      </dsp:txBody>
      <dsp:txXfrm rot="5400000">
        <a:off x="0" y="0"/>
        <a:ext cx="2469933" cy="1419532"/>
      </dsp:txXfrm>
    </dsp:sp>
    <dsp:sp modelId="{E15B1684-99B4-45F1-AC7D-01105D7B70E6}">
      <dsp:nvSpPr>
        <dsp:cNvPr id="0" name=""/>
        <dsp:cNvSpPr/>
      </dsp:nvSpPr>
      <dsp:spPr>
        <a:xfrm>
          <a:off x="2469933" y="0"/>
          <a:ext cx="2469933" cy="1892709"/>
        </a:xfrm>
        <a:prstGeom prst="round1Rect">
          <a:avLst/>
        </a:prstGeom>
        <a:solidFill>
          <a:schemeClr val="accent1"/>
        </a:solidFill>
        <a:ln w="1905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CA" sz="2500" kern="1200" dirty="0"/>
            <a:t>Movement Standards</a:t>
          </a:r>
        </a:p>
      </dsp:txBody>
      <dsp:txXfrm>
        <a:off x="2469933" y="0"/>
        <a:ext cx="2469933" cy="1419532"/>
      </dsp:txXfrm>
    </dsp:sp>
    <dsp:sp modelId="{32AD6946-40D1-49E0-A9D7-C9F9DA374DFC}">
      <dsp:nvSpPr>
        <dsp:cNvPr id="0" name=""/>
        <dsp:cNvSpPr/>
      </dsp:nvSpPr>
      <dsp:spPr>
        <a:xfrm rot="10800000">
          <a:off x="0" y="1892709"/>
          <a:ext cx="2469933" cy="1892709"/>
        </a:xfrm>
        <a:prstGeom prst="round1Rect">
          <a:avLst/>
        </a:prstGeom>
        <a:solidFill>
          <a:schemeClr val="accent3">
            <a:alpha val="50000"/>
          </a:schemeClr>
        </a:soli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CA" sz="2500" kern="1200" dirty="0"/>
            <a:t>Officiating</a:t>
          </a:r>
        </a:p>
      </dsp:txBody>
      <dsp:txXfrm rot="10800000">
        <a:off x="0" y="2365886"/>
        <a:ext cx="2469933" cy="1419532"/>
      </dsp:txXfrm>
    </dsp:sp>
    <dsp:sp modelId="{1C441634-859E-40D8-A449-E2ABC7C170D9}">
      <dsp:nvSpPr>
        <dsp:cNvPr id="0" name=""/>
        <dsp:cNvSpPr/>
      </dsp:nvSpPr>
      <dsp:spPr>
        <a:xfrm rot="5400000">
          <a:off x="2758545" y="1604097"/>
          <a:ext cx="1892709" cy="2469933"/>
        </a:xfrm>
        <a:prstGeom prst="round1Rect">
          <a:avLst/>
        </a:prstGeom>
        <a:solidFill>
          <a:schemeClr val="accent6">
            <a:alpha val="50000"/>
          </a:schemeClr>
        </a:soli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CA" sz="2500" kern="1200" dirty="0"/>
            <a:t>Communication</a:t>
          </a:r>
        </a:p>
      </dsp:txBody>
      <dsp:txXfrm rot="-5400000">
        <a:off x="2469934" y="2365886"/>
        <a:ext cx="2469933" cy="1419532"/>
      </dsp:txXfrm>
    </dsp:sp>
    <dsp:sp modelId="{05C632AC-4A46-4140-ACC7-9E29EF613EF8}">
      <dsp:nvSpPr>
        <dsp:cNvPr id="0" name=""/>
        <dsp:cNvSpPr/>
      </dsp:nvSpPr>
      <dsp:spPr>
        <a:xfrm>
          <a:off x="1728953" y="1419532"/>
          <a:ext cx="1481960" cy="946354"/>
        </a:xfrm>
        <a:prstGeom prst="roundRect">
          <a:avLst/>
        </a:prstGeom>
        <a:solidFill>
          <a:schemeClr val="accent5">
            <a:tint val="6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CA" sz="2500" kern="1200" dirty="0"/>
            <a:t>T.O.</a:t>
          </a:r>
        </a:p>
      </dsp:txBody>
      <dsp:txXfrm>
        <a:off x="1775150" y="1465729"/>
        <a:ext cx="1389566" cy="853960"/>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3.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4.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5.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6.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7.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8.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622917-A152-4DAA-AAA7-218B48FFE394}" type="datetimeFigureOut">
              <a:rPr lang="en-CA" smtClean="0"/>
              <a:t>2021-06-27</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E332F1-D382-4FAB-ACBC-B9E85F00CD96}" type="slidenum">
              <a:rPr lang="en-CA" smtClean="0"/>
              <a:t>‹#›</a:t>
            </a:fld>
            <a:endParaRPr lang="en-CA"/>
          </a:p>
        </p:txBody>
      </p:sp>
    </p:spTree>
    <p:extLst>
      <p:ext uri="{BB962C8B-B14F-4D97-AF65-F5344CB8AC3E}">
        <p14:creationId xmlns:p14="http://schemas.microsoft.com/office/powerpoint/2010/main" val="4174835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4E332F1-D382-4FAB-ACBC-B9E85F00CD96}" type="slidenum">
              <a:rPr lang="en-CA" smtClean="0"/>
              <a:t>2</a:t>
            </a:fld>
            <a:endParaRPr lang="en-CA"/>
          </a:p>
        </p:txBody>
      </p:sp>
    </p:spTree>
    <p:extLst>
      <p:ext uri="{BB962C8B-B14F-4D97-AF65-F5344CB8AC3E}">
        <p14:creationId xmlns:p14="http://schemas.microsoft.com/office/powerpoint/2010/main" val="1132806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4E332F1-D382-4FAB-ACBC-B9E85F00CD96}" type="slidenum">
              <a:rPr lang="en-CA" smtClean="0"/>
              <a:t>28</a:t>
            </a:fld>
            <a:endParaRPr lang="en-CA"/>
          </a:p>
        </p:txBody>
      </p:sp>
    </p:spTree>
    <p:extLst>
      <p:ext uri="{BB962C8B-B14F-4D97-AF65-F5344CB8AC3E}">
        <p14:creationId xmlns:p14="http://schemas.microsoft.com/office/powerpoint/2010/main" val="21799509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4E332F1-D382-4FAB-ACBC-B9E85F00CD96}" type="slidenum">
              <a:rPr lang="en-CA" smtClean="0"/>
              <a:t>29</a:t>
            </a:fld>
            <a:endParaRPr lang="en-CA"/>
          </a:p>
        </p:txBody>
      </p:sp>
    </p:spTree>
    <p:extLst>
      <p:ext uri="{BB962C8B-B14F-4D97-AF65-F5344CB8AC3E}">
        <p14:creationId xmlns:p14="http://schemas.microsoft.com/office/powerpoint/2010/main" val="24811221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4E332F1-D382-4FAB-ACBC-B9E85F00CD96}" type="slidenum">
              <a:rPr lang="en-CA" smtClean="0"/>
              <a:t>30</a:t>
            </a:fld>
            <a:endParaRPr lang="en-CA"/>
          </a:p>
        </p:txBody>
      </p:sp>
    </p:spTree>
    <p:extLst>
      <p:ext uri="{BB962C8B-B14F-4D97-AF65-F5344CB8AC3E}">
        <p14:creationId xmlns:p14="http://schemas.microsoft.com/office/powerpoint/2010/main" val="2031824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4E332F1-D382-4FAB-ACBC-B9E85F00CD96}" type="slidenum">
              <a:rPr lang="en-CA" smtClean="0"/>
              <a:t>31</a:t>
            </a:fld>
            <a:endParaRPr lang="en-CA"/>
          </a:p>
        </p:txBody>
      </p:sp>
    </p:spTree>
    <p:extLst>
      <p:ext uri="{BB962C8B-B14F-4D97-AF65-F5344CB8AC3E}">
        <p14:creationId xmlns:p14="http://schemas.microsoft.com/office/powerpoint/2010/main" val="40908274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4E332F1-D382-4FAB-ACBC-B9E85F00CD96}" type="slidenum">
              <a:rPr lang="en-CA" smtClean="0"/>
              <a:t>32</a:t>
            </a:fld>
            <a:endParaRPr lang="en-CA"/>
          </a:p>
        </p:txBody>
      </p:sp>
    </p:spTree>
    <p:extLst>
      <p:ext uri="{BB962C8B-B14F-4D97-AF65-F5344CB8AC3E}">
        <p14:creationId xmlns:p14="http://schemas.microsoft.com/office/powerpoint/2010/main" val="10408431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4E332F1-D382-4FAB-ACBC-B9E85F00CD96}" type="slidenum">
              <a:rPr lang="en-CA" smtClean="0"/>
              <a:t>33</a:t>
            </a:fld>
            <a:endParaRPr lang="en-CA"/>
          </a:p>
        </p:txBody>
      </p:sp>
    </p:spTree>
    <p:extLst>
      <p:ext uri="{BB962C8B-B14F-4D97-AF65-F5344CB8AC3E}">
        <p14:creationId xmlns:p14="http://schemas.microsoft.com/office/powerpoint/2010/main" val="8179013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4E332F1-D382-4FAB-ACBC-B9E85F00CD96}" type="slidenum">
              <a:rPr lang="en-CA" smtClean="0"/>
              <a:t>34</a:t>
            </a:fld>
            <a:endParaRPr lang="en-CA"/>
          </a:p>
        </p:txBody>
      </p:sp>
    </p:spTree>
    <p:extLst>
      <p:ext uri="{BB962C8B-B14F-4D97-AF65-F5344CB8AC3E}">
        <p14:creationId xmlns:p14="http://schemas.microsoft.com/office/powerpoint/2010/main" val="17265581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4E332F1-D382-4FAB-ACBC-B9E85F00CD96}" type="slidenum">
              <a:rPr lang="en-CA" smtClean="0"/>
              <a:t>35</a:t>
            </a:fld>
            <a:endParaRPr lang="en-CA"/>
          </a:p>
        </p:txBody>
      </p:sp>
    </p:spTree>
    <p:extLst>
      <p:ext uri="{BB962C8B-B14F-4D97-AF65-F5344CB8AC3E}">
        <p14:creationId xmlns:p14="http://schemas.microsoft.com/office/powerpoint/2010/main" val="20546205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4E332F1-D382-4FAB-ACBC-B9E85F00CD96}" type="slidenum">
              <a:rPr lang="en-CA" smtClean="0"/>
              <a:t>36</a:t>
            </a:fld>
            <a:endParaRPr lang="en-CA"/>
          </a:p>
        </p:txBody>
      </p:sp>
    </p:spTree>
    <p:extLst>
      <p:ext uri="{BB962C8B-B14F-4D97-AF65-F5344CB8AC3E}">
        <p14:creationId xmlns:p14="http://schemas.microsoft.com/office/powerpoint/2010/main" val="21184413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4E332F1-D382-4FAB-ACBC-B9E85F00CD96}" type="slidenum">
              <a:rPr lang="en-CA" smtClean="0"/>
              <a:t>37</a:t>
            </a:fld>
            <a:endParaRPr lang="en-CA"/>
          </a:p>
        </p:txBody>
      </p:sp>
    </p:spTree>
    <p:extLst>
      <p:ext uri="{BB962C8B-B14F-4D97-AF65-F5344CB8AC3E}">
        <p14:creationId xmlns:p14="http://schemas.microsoft.com/office/powerpoint/2010/main" val="3334167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4E332F1-D382-4FAB-ACBC-B9E85F00CD96}" type="slidenum">
              <a:rPr lang="en-CA" smtClean="0"/>
              <a:t>3</a:t>
            </a:fld>
            <a:endParaRPr lang="en-CA"/>
          </a:p>
        </p:txBody>
      </p:sp>
    </p:spTree>
    <p:extLst>
      <p:ext uri="{BB962C8B-B14F-4D97-AF65-F5344CB8AC3E}">
        <p14:creationId xmlns:p14="http://schemas.microsoft.com/office/powerpoint/2010/main" val="2064234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4E332F1-D382-4FAB-ACBC-B9E85F00CD96}" type="slidenum">
              <a:rPr lang="en-CA" smtClean="0"/>
              <a:t>4</a:t>
            </a:fld>
            <a:endParaRPr lang="en-CA"/>
          </a:p>
        </p:txBody>
      </p:sp>
    </p:spTree>
    <p:extLst>
      <p:ext uri="{BB962C8B-B14F-4D97-AF65-F5344CB8AC3E}">
        <p14:creationId xmlns:p14="http://schemas.microsoft.com/office/powerpoint/2010/main" val="3258510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4E332F1-D382-4FAB-ACBC-B9E85F00CD96}" type="slidenum">
              <a:rPr lang="en-CA" smtClean="0"/>
              <a:t>5</a:t>
            </a:fld>
            <a:endParaRPr lang="en-CA"/>
          </a:p>
        </p:txBody>
      </p:sp>
    </p:spTree>
    <p:extLst>
      <p:ext uri="{BB962C8B-B14F-4D97-AF65-F5344CB8AC3E}">
        <p14:creationId xmlns:p14="http://schemas.microsoft.com/office/powerpoint/2010/main" val="1943395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4E332F1-D382-4FAB-ACBC-B9E85F00CD96}" type="slidenum">
              <a:rPr lang="en-CA" smtClean="0"/>
              <a:t>23</a:t>
            </a:fld>
            <a:endParaRPr lang="en-CA"/>
          </a:p>
        </p:txBody>
      </p:sp>
    </p:spTree>
    <p:extLst>
      <p:ext uri="{BB962C8B-B14F-4D97-AF65-F5344CB8AC3E}">
        <p14:creationId xmlns:p14="http://schemas.microsoft.com/office/powerpoint/2010/main" val="1847972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4E332F1-D382-4FAB-ACBC-B9E85F00CD96}" type="slidenum">
              <a:rPr lang="en-CA" smtClean="0"/>
              <a:t>24</a:t>
            </a:fld>
            <a:endParaRPr lang="en-CA"/>
          </a:p>
        </p:txBody>
      </p:sp>
    </p:spTree>
    <p:extLst>
      <p:ext uri="{BB962C8B-B14F-4D97-AF65-F5344CB8AC3E}">
        <p14:creationId xmlns:p14="http://schemas.microsoft.com/office/powerpoint/2010/main" val="21643842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4E332F1-D382-4FAB-ACBC-B9E85F00CD96}" type="slidenum">
              <a:rPr lang="en-CA" smtClean="0"/>
              <a:t>25</a:t>
            </a:fld>
            <a:endParaRPr lang="en-CA"/>
          </a:p>
        </p:txBody>
      </p:sp>
    </p:spTree>
    <p:extLst>
      <p:ext uri="{BB962C8B-B14F-4D97-AF65-F5344CB8AC3E}">
        <p14:creationId xmlns:p14="http://schemas.microsoft.com/office/powerpoint/2010/main" val="37752030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4E332F1-D382-4FAB-ACBC-B9E85F00CD96}" type="slidenum">
              <a:rPr lang="en-CA" smtClean="0"/>
              <a:t>26</a:t>
            </a:fld>
            <a:endParaRPr lang="en-CA"/>
          </a:p>
        </p:txBody>
      </p:sp>
    </p:spTree>
    <p:extLst>
      <p:ext uri="{BB962C8B-B14F-4D97-AF65-F5344CB8AC3E}">
        <p14:creationId xmlns:p14="http://schemas.microsoft.com/office/powerpoint/2010/main" val="24924744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4E332F1-D382-4FAB-ACBC-B9E85F00CD96}" type="slidenum">
              <a:rPr lang="en-CA" smtClean="0"/>
              <a:t>27</a:t>
            </a:fld>
            <a:endParaRPr lang="en-CA"/>
          </a:p>
        </p:txBody>
      </p:sp>
    </p:spTree>
    <p:extLst>
      <p:ext uri="{BB962C8B-B14F-4D97-AF65-F5344CB8AC3E}">
        <p14:creationId xmlns:p14="http://schemas.microsoft.com/office/powerpoint/2010/main" val="17368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fr-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r-CA"/>
          </a:p>
        </p:txBody>
      </p:sp>
      <p:sp>
        <p:nvSpPr>
          <p:cNvPr id="4" name="Date Placeholder 3"/>
          <p:cNvSpPr>
            <a:spLocks noGrp="1"/>
          </p:cNvSpPr>
          <p:nvPr>
            <p:ph type="dt" sz="half" idx="10"/>
          </p:nvPr>
        </p:nvSpPr>
        <p:spPr/>
        <p:txBody>
          <a:bodyPr/>
          <a:lstStyle/>
          <a:p>
            <a:fld id="{21557B3D-CA79-4AFA-AF06-491012D6CB08}" type="datetimeFigureOut">
              <a:rPr lang="fr-CA" smtClean="0"/>
              <a:t>2021-06-27</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D01F4B10-7BC6-46FD-99AE-6B6085F663FF}" type="slidenum">
              <a:rPr lang="fr-CA" smtClean="0"/>
              <a:t>‹#›</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Date Placeholder 3"/>
          <p:cNvSpPr>
            <a:spLocks noGrp="1"/>
          </p:cNvSpPr>
          <p:nvPr>
            <p:ph type="dt" sz="half" idx="10"/>
          </p:nvPr>
        </p:nvSpPr>
        <p:spPr/>
        <p:txBody>
          <a:bodyPr/>
          <a:lstStyle/>
          <a:p>
            <a:fld id="{21557B3D-CA79-4AFA-AF06-491012D6CB08}" type="datetimeFigureOut">
              <a:rPr lang="fr-CA" smtClean="0"/>
              <a:t>2021-06-27</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D01F4B10-7BC6-46FD-99AE-6B6085F663FF}" type="slidenum">
              <a:rPr lang="fr-CA" smtClean="0"/>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fr-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Date Placeholder 3"/>
          <p:cNvSpPr>
            <a:spLocks noGrp="1"/>
          </p:cNvSpPr>
          <p:nvPr>
            <p:ph type="dt" sz="half" idx="10"/>
          </p:nvPr>
        </p:nvSpPr>
        <p:spPr/>
        <p:txBody>
          <a:bodyPr/>
          <a:lstStyle/>
          <a:p>
            <a:fld id="{21557B3D-CA79-4AFA-AF06-491012D6CB08}" type="datetimeFigureOut">
              <a:rPr lang="fr-CA" smtClean="0"/>
              <a:t>2021-06-27</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D01F4B10-7BC6-46FD-99AE-6B6085F663FF}" type="slidenum">
              <a:rPr lang="fr-CA" smtClean="0"/>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Date Placeholder 3"/>
          <p:cNvSpPr>
            <a:spLocks noGrp="1"/>
          </p:cNvSpPr>
          <p:nvPr>
            <p:ph type="dt" sz="half" idx="10"/>
          </p:nvPr>
        </p:nvSpPr>
        <p:spPr/>
        <p:txBody>
          <a:bodyPr/>
          <a:lstStyle/>
          <a:p>
            <a:fld id="{21557B3D-CA79-4AFA-AF06-491012D6CB08}" type="datetimeFigureOut">
              <a:rPr lang="fr-CA" smtClean="0"/>
              <a:t>2021-06-27</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D01F4B10-7BC6-46FD-99AE-6B6085F663FF}" type="slidenum">
              <a:rPr lang="fr-CA" smtClean="0"/>
              <a:t>‹#›</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r-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557B3D-CA79-4AFA-AF06-491012D6CB08}" type="datetimeFigureOut">
              <a:rPr lang="fr-CA" smtClean="0"/>
              <a:t>2021-06-27</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D01F4B10-7BC6-46FD-99AE-6B6085F663FF}" type="slidenum">
              <a:rPr lang="fr-CA" smtClean="0"/>
              <a:t>‹#›</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5" name="Date Placeholder 4"/>
          <p:cNvSpPr>
            <a:spLocks noGrp="1"/>
          </p:cNvSpPr>
          <p:nvPr>
            <p:ph type="dt" sz="half" idx="10"/>
          </p:nvPr>
        </p:nvSpPr>
        <p:spPr/>
        <p:txBody>
          <a:bodyPr/>
          <a:lstStyle/>
          <a:p>
            <a:fld id="{21557B3D-CA79-4AFA-AF06-491012D6CB08}" type="datetimeFigureOut">
              <a:rPr lang="fr-CA" smtClean="0"/>
              <a:t>2021-06-27</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D01F4B10-7BC6-46FD-99AE-6B6085F663FF}" type="slidenum">
              <a:rPr lang="fr-CA" smtClean="0"/>
              <a:t>‹#›</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7" name="Date Placeholder 6"/>
          <p:cNvSpPr>
            <a:spLocks noGrp="1"/>
          </p:cNvSpPr>
          <p:nvPr>
            <p:ph type="dt" sz="half" idx="10"/>
          </p:nvPr>
        </p:nvSpPr>
        <p:spPr/>
        <p:txBody>
          <a:bodyPr/>
          <a:lstStyle/>
          <a:p>
            <a:fld id="{21557B3D-CA79-4AFA-AF06-491012D6CB08}" type="datetimeFigureOut">
              <a:rPr lang="fr-CA" smtClean="0"/>
              <a:t>2021-06-27</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D01F4B10-7BC6-46FD-99AE-6B6085F663FF}" type="slidenum">
              <a:rPr lang="fr-CA" smtClean="0"/>
              <a:t>‹#›</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A"/>
          </a:p>
        </p:txBody>
      </p:sp>
      <p:sp>
        <p:nvSpPr>
          <p:cNvPr id="3" name="Date Placeholder 2"/>
          <p:cNvSpPr>
            <a:spLocks noGrp="1"/>
          </p:cNvSpPr>
          <p:nvPr>
            <p:ph type="dt" sz="half" idx="10"/>
          </p:nvPr>
        </p:nvSpPr>
        <p:spPr/>
        <p:txBody>
          <a:bodyPr/>
          <a:lstStyle/>
          <a:p>
            <a:fld id="{21557B3D-CA79-4AFA-AF06-491012D6CB08}" type="datetimeFigureOut">
              <a:rPr lang="fr-CA" smtClean="0"/>
              <a:t>2021-06-27</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D01F4B10-7BC6-46FD-99AE-6B6085F663FF}" type="slidenum">
              <a:rPr lang="fr-CA" smtClean="0"/>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557B3D-CA79-4AFA-AF06-491012D6CB08}" type="datetimeFigureOut">
              <a:rPr lang="fr-CA" smtClean="0"/>
              <a:t>2021-06-27</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D01F4B10-7BC6-46FD-99AE-6B6085F663FF}" type="slidenum">
              <a:rPr lang="fr-CA" smtClean="0"/>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r-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557B3D-CA79-4AFA-AF06-491012D6CB08}" type="datetimeFigureOut">
              <a:rPr lang="fr-CA" smtClean="0"/>
              <a:t>2021-06-27</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D01F4B10-7BC6-46FD-99AE-6B6085F663FF}" type="slidenum">
              <a:rPr lang="fr-CA" smtClean="0"/>
              <a:t>‹#›</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r-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557B3D-CA79-4AFA-AF06-491012D6CB08}" type="datetimeFigureOut">
              <a:rPr lang="fr-CA" smtClean="0"/>
              <a:t>2021-06-27</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D01F4B10-7BC6-46FD-99AE-6B6085F663FF}" type="slidenum">
              <a:rPr lang="fr-CA" smtClean="0"/>
              <a:t>‹#›</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alpha val="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fr-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557B3D-CA79-4AFA-AF06-491012D6CB08}" type="datetimeFigureOut">
              <a:rPr lang="fr-CA" smtClean="0"/>
              <a:t>2021-06-27</a:t>
            </a:fld>
            <a:endParaRPr lang="fr-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1F4B10-7BC6-46FD-99AE-6B6085F663FF}" type="slidenum">
              <a:rPr lang="fr-CA" smtClean="0"/>
              <a:t>‹#›</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5.emf"/></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38.xml.rels><?xml version="1.0" encoding="UTF-8" standalone="yes"?>
<Relationships xmlns="http://schemas.openxmlformats.org/package/2006/relationships"><Relationship Id="rId3" Type="http://schemas.openxmlformats.org/officeDocument/2006/relationships/hyperlink" Target="https://functionalfitness.sport/wp-content/uploads/2020/06/2020_iF3_Competition_Rulebook.pdf"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functionalfitness.sport/sport/2019-movement-standard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6" name="Rectangle 1">
            <a:extLst>
              <a:ext uri="{FF2B5EF4-FFF2-40B4-BE49-F238E27FC236}">
                <a16:creationId xmlns:a16="http://schemas.microsoft.com/office/drawing/2014/main" id="{04315469-6ACB-454B-8F01-091E90E7EB34}"/>
              </a:ext>
            </a:extLst>
          </p:cNvPr>
          <p:cNvSpPr txBox="1">
            <a:spLocks noChangeArrowheads="1"/>
          </p:cNvSpPr>
          <p:nvPr/>
        </p:nvSpPr>
        <p:spPr>
          <a:xfrm>
            <a:off x="5598460" y="1783959"/>
            <a:ext cx="3294020" cy="2889114"/>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90000"/>
              </a:lnSpc>
              <a:spcAft>
                <a:spcPts val="600"/>
              </a:spcAft>
              <a:tabLst>
                <a:tab pos="355600" algn="l"/>
                <a:tab pos="711200" algn="l"/>
                <a:tab pos="1065213" algn="l"/>
                <a:tab pos="1420813" algn="l"/>
                <a:tab pos="1778000" algn="l"/>
                <a:tab pos="2133600" algn="l"/>
                <a:tab pos="2487613" algn="l"/>
                <a:tab pos="2843213" algn="l"/>
                <a:tab pos="3200400" algn="l"/>
                <a:tab pos="3556000" algn="l"/>
                <a:tab pos="3911600" algn="l"/>
                <a:tab pos="4265613" algn="l"/>
                <a:tab pos="4343400" algn="l"/>
                <a:tab pos="5067300" algn="l"/>
                <a:tab pos="5791200" algn="l"/>
                <a:tab pos="6515100" algn="l"/>
                <a:tab pos="7239000" algn="l"/>
                <a:tab pos="7962900" algn="l"/>
                <a:tab pos="8686800" algn="l"/>
              </a:tabLst>
            </a:pPr>
            <a:r>
              <a:rPr lang="en-US" altLang="en-US" sz="4700" dirty="0"/>
              <a:t>Technical Official Introductory Course</a:t>
            </a:r>
          </a:p>
        </p:txBody>
      </p:sp>
      <p:sp>
        <p:nvSpPr>
          <p:cNvPr id="17" name="Freeform: Shape 16">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5391039"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30414715_10155521414278683_4460858427828076544_o.jpg"/>
          <p:cNvPicPr>
            <a:picLocks noChangeAspect="1"/>
          </p:cNvPicPr>
          <p:nvPr/>
        </p:nvPicPr>
        <p:blipFill rotWithShape="1">
          <a:blip r:embed="rId2" cstate="print"/>
          <a:srcRect l="11348" r="11788"/>
          <a:stretch/>
        </p:blipFill>
        <p:spPr>
          <a:xfrm>
            <a:off x="20" y="10"/>
            <a:ext cx="5271352"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
        <p:nvSpPr>
          <p:cNvPr id="7" name="Text Box 3">
            <a:extLst>
              <a:ext uri="{FF2B5EF4-FFF2-40B4-BE49-F238E27FC236}">
                <a16:creationId xmlns:a16="http://schemas.microsoft.com/office/drawing/2014/main" id="{36F3831A-1D58-4963-A854-5A7D027970A7}"/>
              </a:ext>
            </a:extLst>
          </p:cNvPr>
          <p:cNvSpPr txBox="1">
            <a:spLocks noChangeArrowheads="1"/>
          </p:cNvSpPr>
          <p:nvPr/>
        </p:nvSpPr>
        <p:spPr bwMode="auto">
          <a:xfrm>
            <a:off x="574872" y="4725144"/>
            <a:ext cx="4398962" cy="674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1168" rIns="0" bIns="0" anchor="ctr"/>
          <a:lstStyle>
            <a:lvl1pPr>
              <a:lnSpc>
                <a:spcPct val="93000"/>
              </a:lnSpc>
              <a:buClr>
                <a:srgbClr val="000000"/>
              </a:buClr>
              <a:buSzPct val="100000"/>
              <a:buFont typeface="Times New Roman" panose="02020603050405020304" pitchFamily="18" charset="0"/>
              <a:tabLst>
                <a:tab pos="355600" algn="l"/>
                <a:tab pos="711200" algn="l"/>
                <a:tab pos="1065213" algn="l"/>
                <a:tab pos="1420813" algn="l"/>
                <a:tab pos="1778000" algn="l"/>
                <a:tab pos="2133600" algn="l"/>
                <a:tab pos="2487613" algn="l"/>
                <a:tab pos="2843213" algn="l"/>
                <a:tab pos="3200400" algn="l"/>
                <a:tab pos="3556000" algn="l"/>
                <a:tab pos="3911600" algn="l"/>
                <a:tab pos="4265613" algn="l"/>
                <a:tab pos="4343400" algn="l"/>
              </a:tabLst>
              <a:defRPr>
                <a:solidFill>
                  <a:schemeClr val="tx1"/>
                </a:solidFill>
                <a:latin typeface="Arial" panose="020B0604020202020204" pitchFamily="34" charset="0"/>
                <a:ea typeface="Arial Unicode MS" charset="-128"/>
              </a:defRPr>
            </a:lvl1pPr>
            <a:lvl2pPr>
              <a:lnSpc>
                <a:spcPct val="93000"/>
              </a:lnSpc>
              <a:buClr>
                <a:srgbClr val="000000"/>
              </a:buClr>
              <a:buSzPct val="100000"/>
              <a:buFont typeface="Times New Roman" panose="02020603050405020304" pitchFamily="18" charset="0"/>
              <a:tabLst>
                <a:tab pos="355600" algn="l"/>
                <a:tab pos="711200" algn="l"/>
                <a:tab pos="1065213" algn="l"/>
                <a:tab pos="1420813" algn="l"/>
                <a:tab pos="1778000" algn="l"/>
                <a:tab pos="2133600" algn="l"/>
                <a:tab pos="2487613" algn="l"/>
                <a:tab pos="2843213" algn="l"/>
                <a:tab pos="3200400" algn="l"/>
                <a:tab pos="3556000" algn="l"/>
                <a:tab pos="3911600" algn="l"/>
                <a:tab pos="4265613" algn="l"/>
                <a:tab pos="4343400" algn="l"/>
              </a:tabLst>
              <a:defRPr>
                <a:solidFill>
                  <a:schemeClr val="tx1"/>
                </a:solidFill>
                <a:latin typeface="Arial" panose="020B0604020202020204" pitchFamily="34" charset="0"/>
                <a:ea typeface="Arial Unicode MS" charset="-128"/>
              </a:defRPr>
            </a:lvl2pPr>
            <a:lvl3pPr>
              <a:lnSpc>
                <a:spcPct val="93000"/>
              </a:lnSpc>
              <a:buClr>
                <a:srgbClr val="000000"/>
              </a:buClr>
              <a:buSzPct val="100000"/>
              <a:buFont typeface="Times New Roman" panose="02020603050405020304" pitchFamily="18" charset="0"/>
              <a:tabLst>
                <a:tab pos="355600" algn="l"/>
                <a:tab pos="711200" algn="l"/>
                <a:tab pos="1065213" algn="l"/>
                <a:tab pos="1420813" algn="l"/>
                <a:tab pos="1778000" algn="l"/>
                <a:tab pos="2133600" algn="l"/>
                <a:tab pos="2487613" algn="l"/>
                <a:tab pos="2843213" algn="l"/>
                <a:tab pos="3200400" algn="l"/>
                <a:tab pos="3556000" algn="l"/>
                <a:tab pos="3911600" algn="l"/>
                <a:tab pos="4265613" algn="l"/>
                <a:tab pos="4343400" algn="l"/>
              </a:tabLst>
              <a:defRPr>
                <a:solidFill>
                  <a:schemeClr val="tx1"/>
                </a:solidFill>
                <a:latin typeface="Arial" panose="020B0604020202020204" pitchFamily="34" charset="0"/>
                <a:ea typeface="Arial Unicode MS" charset="-128"/>
              </a:defRPr>
            </a:lvl3pPr>
            <a:lvl4pPr>
              <a:lnSpc>
                <a:spcPct val="93000"/>
              </a:lnSpc>
              <a:buClr>
                <a:srgbClr val="000000"/>
              </a:buClr>
              <a:buSzPct val="100000"/>
              <a:buFont typeface="Times New Roman" panose="02020603050405020304" pitchFamily="18" charset="0"/>
              <a:tabLst>
                <a:tab pos="355600" algn="l"/>
                <a:tab pos="711200" algn="l"/>
                <a:tab pos="1065213" algn="l"/>
                <a:tab pos="1420813" algn="l"/>
                <a:tab pos="1778000" algn="l"/>
                <a:tab pos="2133600" algn="l"/>
                <a:tab pos="2487613" algn="l"/>
                <a:tab pos="2843213" algn="l"/>
                <a:tab pos="3200400" algn="l"/>
                <a:tab pos="3556000" algn="l"/>
                <a:tab pos="3911600" algn="l"/>
                <a:tab pos="4265613" algn="l"/>
                <a:tab pos="4343400" algn="l"/>
              </a:tabLst>
              <a:defRPr>
                <a:solidFill>
                  <a:schemeClr val="tx1"/>
                </a:solidFill>
                <a:latin typeface="Arial" panose="020B0604020202020204" pitchFamily="34" charset="0"/>
                <a:ea typeface="Arial Unicode MS" charset="-128"/>
              </a:defRPr>
            </a:lvl4pPr>
            <a:lvl5pPr>
              <a:lnSpc>
                <a:spcPct val="93000"/>
              </a:lnSpc>
              <a:buClr>
                <a:srgbClr val="000000"/>
              </a:buClr>
              <a:buSzPct val="100000"/>
              <a:buFont typeface="Times New Roman" panose="02020603050405020304" pitchFamily="18" charset="0"/>
              <a:tabLst>
                <a:tab pos="355600" algn="l"/>
                <a:tab pos="711200" algn="l"/>
                <a:tab pos="1065213" algn="l"/>
                <a:tab pos="1420813" algn="l"/>
                <a:tab pos="1778000" algn="l"/>
                <a:tab pos="2133600" algn="l"/>
                <a:tab pos="2487613" algn="l"/>
                <a:tab pos="2843213" algn="l"/>
                <a:tab pos="3200400" algn="l"/>
                <a:tab pos="3556000" algn="l"/>
                <a:tab pos="3911600" algn="l"/>
                <a:tab pos="4265613" algn="l"/>
                <a:tab pos="4343400" algn="l"/>
              </a:tabLst>
              <a:defRPr>
                <a:solidFill>
                  <a:schemeClr val="tx1"/>
                </a:solidFill>
                <a:latin typeface="Arial" panose="020B0604020202020204" pitchFamily="34" charset="0"/>
                <a:ea typeface="Arial Unicode MS"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355600" algn="l"/>
                <a:tab pos="711200" algn="l"/>
                <a:tab pos="1065213" algn="l"/>
                <a:tab pos="1420813" algn="l"/>
                <a:tab pos="1778000" algn="l"/>
                <a:tab pos="2133600" algn="l"/>
                <a:tab pos="2487613" algn="l"/>
                <a:tab pos="2843213" algn="l"/>
                <a:tab pos="3200400" algn="l"/>
                <a:tab pos="3556000" algn="l"/>
                <a:tab pos="3911600" algn="l"/>
                <a:tab pos="4265613" algn="l"/>
                <a:tab pos="4343400" algn="l"/>
              </a:tabLst>
              <a:defRPr>
                <a:solidFill>
                  <a:schemeClr val="tx1"/>
                </a:solidFill>
                <a:latin typeface="Arial" panose="020B0604020202020204" pitchFamily="34" charset="0"/>
                <a:ea typeface="Arial Unicode MS"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355600" algn="l"/>
                <a:tab pos="711200" algn="l"/>
                <a:tab pos="1065213" algn="l"/>
                <a:tab pos="1420813" algn="l"/>
                <a:tab pos="1778000" algn="l"/>
                <a:tab pos="2133600" algn="l"/>
                <a:tab pos="2487613" algn="l"/>
                <a:tab pos="2843213" algn="l"/>
                <a:tab pos="3200400" algn="l"/>
                <a:tab pos="3556000" algn="l"/>
                <a:tab pos="3911600" algn="l"/>
                <a:tab pos="4265613" algn="l"/>
                <a:tab pos="4343400" algn="l"/>
              </a:tabLst>
              <a:defRPr>
                <a:solidFill>
                  <a:schemeClr val="tx1"/>
                </a:solidFill>
                <a:latin typeface="Arial" panose="020B0604020202020204" pitchFamily="34" charset="0"/>
                <a:ea typeface="Arial Unicode MS"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355600" algn="l"/>
                <a:tab pos="711200" algn="l"/>
                <a:tab pos="1065213" algn="l"/>
                <a:tab pos="1420813" algn="l"/>
                <a:tab pos="1778000" algn="l"/>
                <a:tab pos="2133600" algn="l"/>
                <a:tab pos="2487613" algn="l"/>
                <a:tab pos="2843213" algn="l"/>
                <a:tab pos="3200400" algn="l"/>
                <a:tab pos="3556000" algn="l"/>
                <a:tab pos="3911600" algn="l"/>
                <a:tab pos="4265613" algn="l"/>
                <a:tab pos="4343400" algn="l"/>
              </a:tabLst>
              <a:defRPr>
                <a:solidFill>
                  <a:schemeClr val="tx1"/>
                </a:solidFill>
                <a:latin typeface="Arial" panose="020B0604020202020204" pitchFamily="34" charset="0"/>
                <a:ea typeface="Arial Unicode MS"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355600" algn="l"/>
                <a:tab pos="711200" algn="l"/>
                <a:tab pos="1065213" algn="l"/>
                <a:tab pos="1420813" algn="l"/>
                <a:tab pos="1778000" algn="l"/>
                <a:tab pos="2133600" algn="l"/>
                <a:tab pos="2487613" algn="l"/>
                <a:tab pos="2843213" algn="l"/>
                <a:tab pos="3200400" algn="l"/>
                <a:tab pos="3556000" algn="l"/>
                <a:tab pos="3911600" algn="l"/>
                <a:tab pos="4265613" algn="l"/>
                <a:tab pos="4343400" algn="l"/>
              </a:tabLst>
              <a:defRPr>
                <a:solidFill>
                  <a:schemeClr val="tx1"/>
                </a:solidFill>
                <a:latin typeface="Arial" panose="020B0604020202020204" pitchFamily="34" charset="0"/>
                <a:ea typeface="Arial Unicode MS" charset="-128"/>
              </a:defRPr>
            </a:lvl9pPr>
          </a:lstStyle>
          <a:p>
            <a:pPr algn="ctr" eaLnBrk="1">
              <a:spcAft>
                <a:spcPts val="600"/>
              </a:spcAft>
            </a:pPr>
            <a:r>
              <a:rPr lang="en-GB" altLang="en-US" sz="2400" dirty="0">
                <a:solidFill>
                  <a:srgbClr val="262626"/>
                </a:solidFill>
                <a:latin typeface="+mn-lt"/>
              </a:rPr>
              <a:t>Canadian Functional </a:t>
            </a:r>
          </a:p>
          <a:p>
            <a:pPr algn="ctr" eaLnBrk="1">
              <a:spcAft>
                <a:spcPts val="600"/>
              </a:spcAft>
            </a:pPr>
            <a:r>
              <a:rPr lang="en-GB" altLang="en-US" sz="2400" dirty="0">
                <a:solidFill>
                  <a:srgbClr val="262626"/>
                </a:solidFill>
                <a:latin typeface="+mn-lt"/>
              </a:rPr>
              <a:t>Fitness Federation</a:t>
            </a: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30414715_10155521414278683_4460858427828076544_o.jpg"/>
          <p:cNvPicPr>
            <a:picLocks noChangeAspect="1"/>
          </p:cNvPicPr>
          <p:nvPr/>
        </p:nvPicPr>
        <p:blipFill>
          <a:blip r:embed="rId2" cstate="print">
            <a:lum bright="53000"/>
          </a:blip>
          <a:stretch>
            <a:fillRect/>
          </a:stretch>
        </p:blipFill>
        <p:spPr>
          <a:xfrm>
            <a:off x="1475656" y="1124744"/>
            <a:ext cx="6167590" cy="5040560"/>
          </a:xfrm>
          <a:prstGeom prst="rect">
            <a:avLst/>
          </a:prstGeom>
        </p:spPr>
      </p:pic>
      <p:grpSp>
        <p:nvGrpSpPr>
          <p:cNvPr id="24" name="Group 23">
            <a:extLst>
              <a:ext uri="{FF2B5EF4-FFF2-40B4-BE49-F238E27FC236}">
                <a16:creationId xmlns:a16="http://schemas.microsoft.com/office/drawing/2014/main" id="{B9A30C4F-CA06-4140-89BB-FEFD65371F12}"/>
              </a:ext>
            </a:extLst>
          </p:cNvPr>
          <p:cNvGrpSpPr/>
          <p:nvPr/>
        </p:nvGrpSpPr>
        <p:grpSpPr>
          <a:xfrm>
            <a:off x="378376" y="415610"/>
            <a:ext cx="3257520" cy="978296"/>
            <a:chOff x="0" y="0"/>
            <a:chExt cx="2194560" cy="978296"/>
          </a:xfrm>
        </p:grpSpPr>
        <p:sp>
          <p:nvSpPr>
            <p:cNvPr id="25" name="Rectangle: Rounded Corners 24">
              <a:extLst>
                <a:ext uri="{FF2B5EF4-FFF2-40B4-BE49-F238E27FC236}">
                  <a16:creationId xmlns:a16="http://schemas.microsoft.com/office/drawing/2014/main" id="{BA516771-5BDF-411F-ABDD-FD0DD3D9FD01}"/>
                </a:ext>
              </a:extLst>
            </p:cNvPr>
            <p:cNvSpPr/>
            <p:nvPr/>
          </p:nvSpPr>
          <p:spPr>
            <a:xfrm>
              <a:off x="0" y="0"/>
              <a:ext cx="2194560" cy="978296"/>
            </a:xfrm>
            <a:prstGeom prst="roundRect">
              <a:avLst/>
            </a:prstGeom>
            <a:solidFill>
              <a:srgbClr val="953735"/>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Rectangle: Rounded Corners 4">
              <a:extLst>
                <a:ext uri="{FF2B5EF4-FFF2-40B4-BE49-F238E27FC236}">
                  <a16:creationId xmlns:a16="http://schemas.microsoft.com/office/drawing/2014/main" id="{8044A5B6-DE99-469A-B815-CEEEAD3416B8}"/>
                </a:ext>
              </a:extLst>
            </p:cNvPr>
            <p:cNvSpPr txBox="1"/>
            <p:nvPr/>
          </p:nvSpPr>
          <p:spPr>
            <a:xfrm>
              <a:off x="47756" y="47756"/>
              <a:ext cx="2099048" cy="8827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CA" sz="3200" kern="1200" dirty="0"/>
                <a:t>Before the event</a:t>
              </a:r>
            </a:p>
          </p:txBody>
        </p:sp>
      </p:grpSp>
      <p:sp>
        <p:nvSpPr>
          <p:cNvPr id="16" name="Rectangle 1">
            <a:extLst>
              <a:ext uri="{FF2B5EF4-FFF2-40B4-BE49-F238E27FC236}">
                <a16:creationId xmlns:a16="http://schemas.microsoft.com/office/drawing/2014/main" id="{7E39F402-8CA2-45DB-B712-F4620A80F496}"/>
              </a:ext>
            </a:extLst>
          </p:cNvPr>
          <p:cNvSpPr txBox="1">
            <a:spLocks noChangeArrowheads="1"/>
          </p:cNvSpPr>
          <p:nvPr/>
        </p:nvSpPr>
        <p:spPr>
          <a:xfrm>
            <a:off x="378376" y="1628800"/>
            <a:ext cx="8640959" cy="4597566"/>
          </a:xfrm>
          <a:prstGeom prst="rect">
            <a:avLst/>
          </a:prstGeom>
        </p:spPr>
        <p:txBody>
          <a:bodyPr vert="horz" lIns="91440" tIns="45720" rIns="91440" bIns="45720" rtlCol="0" anchor="t">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Tx/>
              <a:buChar char="-"/>
            </a:pPr>
            <a:r>
              <a:rPr lang="en-CA" sz="3200" dirty="0"/>
              <a:t>Prepare in advance</a:t>
            </a:r>
          </a:p>
          <a:p>
            <a:pPr marL="914400" lvl="1" indent="-457200">
              <a:buFontTx/>
              <a:buChar char="-"/>
              <a:tabLst>
                <a:tab pos="355600" algn="l"/>
                <a:tab pos="711200" algn="l"/>
                <a:tab pos="1065213" algn="l"/>
                <a:tab pos="1420813" algn="l"/>
                <a:tab pos="1778000" algn="l"/>
                <a:tab pos="2133600" algn="l"/>
                <a:tab pos="2487613" algn="l"/>
                <a:tab pos="2843213" algn="l"/>
                <a:tab pos="3200400" algn="l"/>
                <a:tab pos="3556000" algn="l"/>
                <a:tab pos="3911600" algn="l"/>
                <a:tab pos="4265613" algn="l"/>
                <a:tab pos="4343400" algn="l"/>
                <a:tab pos="5067300" algn="l"/>
                <a:tab pos="5791200" algn="l"/>
                <a:tab pos="6515100" algn="l"/>
                <a:tab pos="7239000" algn="l"/>
                <a:tab pos="7962900" algn="l"/>
                <a:tab pos="8686800" algn="l"/>
              </a:tabLst>
            </a:pPr>
            <a:r>
              <a:rPr lang="en-GB" altLang="en-US" sz="2000" dirty="0"/>
              <a:t>Review movement standards</a:t>
            </a:r>
          </a:p>
          <a:p>
            <a:pPr marL="914400" lvl="1" indent="-457200">
              <a:buFontTx/>
              <a:buChar char="-"/>
              <a:tabLst>
                <a:tab pos="355600" algn="l"/>
                <a:tab pos="711200" algn="l"/>
                <a:tab pos="1065213" algn="l"/>
                <a:tab pos="1420813" algn="l"/>
                <a:tab pos="1778000" algn="l"/>
                <a:tab pos="2133600" algn="l"/>
                <a:tab pos="2487613" algn="l"/>
                <a:tab pos="2843213" algn="l"/>
                <a:tab pos="3200400" algn="l"/>
                <a:tab pos="3556000" algn="l"/>
                <a:tab pos="3911600" algn="l"/>
                <a:tab pos="4265613" algn="l"/>
                <a:tab pos="4343400" algn="l"/>
                <a:tab pos="5067300" algn="l"/>
                <a:tab pos="5791200" algn="l"/>
                <a:tab pos="6515100" algn="l"/>
                <a:tab pos="7239000" algn="l"/>
                <a:tab pos="7962900" algn="l"/>
                <a:tab pos="8686800" algn="l"/>
              </a:tabLst>
            </a:pPr>
            <a:r>
              <a:rPr lang="en-GB" altLang="en-US" sz="2000" dirty="0"/>
              <a:t>Visualize how the test will flow</a:t>
            </a:r>
          </a:p>
          <a:p>
            <a:pPr marL="914400" lvl="1" indent="-457200">
              <a:buFontTx/>
              <a:buChar char="-"/>
              <a:tabLst>
                <a:tab pos="355600" algn="l"/>
                <a:tab pos="711200" algn="l"/>
                <a:tab pos="1065213" algn="l"/>
                <a:tab pos="1420813" algn="l"/>
                <a:tab pos="1778000" algn="l"/>
                <a:tab pos="2133600" algn="l"/>
                <a:tab pos="2487613" algn="l"/>
                <a:tab pos="2843213" algn="l"/>
                <a:tab pos="3200400" algn="l"/>
                <a:tab pos="3556000" algn="l"/>
                <a:tab pos="3911600" algn="l"/>
                <a:tab pos="4265613" algn="l"/>
                <a:tab pos="4343400" algn="l"/>
                <a:tab pos="5067300" algn="l"/>
                <a:tab pos="5791200" algn="l"/>
                <a:tab pos="6515100" algn="l"/>
                <a:tab pos="7239000" algn="l"/>
                <a:tab pos="7962900" algn="l"/>
                <a:tab pos="8686800" algn="l"/>
              </a:tabLst>
            </a:pPr>
            <a:r>
              <a:rPr lang="en-GB" altLang="en-US" sz="2000" dirty="0"/>
              <a:t>Identify potential areas of concern</a:t>
            </a:r>
          </a:p>
          <a:p>
            <a:pPr marL="914400" lvl="1" indent="-457200">
              <a:buFontTx/>
              <a:buChar char="-"/>
              <a:tabLst>
                <a:tab pos="355600" algn="l"/>
                <a:tab pos="711200" algn="l"/>
                <a:tab pos="1065213" algn="l"/>
                <a:tab pos="1420813" algn="l"/>
                <a:tab pos="1778000" algn="l"/>
                <a:tab pos="2133600" algn="l"/>
                <a:tab pos="2487613" algn="l"/>
                <a:tab pos="2843213" algn="l"/>
                <a:tab pos="3200400" algn="l"/>
                <a:tab pos="3556000" algn="l"/>
                <a:tab pos="3911600" algn="l"/>
                <a:tab pos="4265613" algn="l"/>
                <a:tab pos="4343400" algn="l"/>
                <a:tab pos="5067300" algn="l"/>
                <a:tab pos="5791200" algn="l"/>
                <a:tab pos="6515100" algn="l"/>
                <a:tab pos="7239000" algn="l"/>
                <a:tab pos="7962900" algn="l"/>
                <a:tab pos="8686800" algn="l"/>
              </a:tabLst>
            </a:pPr>
            <a:r>
              <a:rPr lang="en-GB" altLang="en-US" sz="2000" dirty="0"/>
              <a:t>Questions to discuss prior to the event</a:t>
            </a:r>
          </a:p>
          <a:p>
            <a:pPr marL="457200" indent="-457200" algn="l">
              <a:buFontTx/>
              <a:buChar char="-"/>
            </a:pPr>
            <a:endParaRPr lang="en-CA" sz="3200" dirty="0"/>
          </a:p>
          <a:p>
            <a:pPr marL="457200" indent="-457200" algn="l">
              <a:buFontTx/>
              <a:buChar char="-"/>
            </a:pPr>
            <a:r>
              <a:rPr lang="en-CA" altLang="en-US" sz="3200" dirty="0"/>
              <a:t>Be a student of the Sport</a:t>
            </a:r>
          </a:p>
          <a:p>
            <a:pPr marL="914400" lvl="1" indent="-457200">
              <a:buFontTx/>
              <a:buChar char="-"/>
            </a:pPr>
            <a:r>
              <a:rPr lang="en-US" altLang="en-US" sz="2000" dirty="0"/>
              <a:t>Awareness of the broader topics and how those may impact performance on the field of play will aid in accurate rulings and better understanding of the sport</a:t>
            </a:r>
          </a:p>
          <a:p>
            <a:pPr marL="914400" lvl="1" indent="-457200">
              <a:buFontTx/>
              <a:buChar char="-"/>
            </a:pPr>
            <a:r>
              <a:rPr lang="en-US" altLang="en-US" sz="2000" dirty="0"/>
              <a:t>Through study of actual events and participation in professional discussions, a TO can broaden perspective and benefit from the observations and experience of other functional fitness sport officials</a:t>
            </a:r>
          </a:p>
          <a:p>
            <a:pPr marL="914400" lvl="1" indent="-457200">
              <a:buFontTx/>
              <a:buChar char="-"/>
            </a:pPr>
            <a:r>
              <a:rPr lang="en-US" altLang="en-US" sz="2000" dirty="0"/>
              <a:t>Review your previous judging performances</a:t>
            </a:r>
            <a:endParaRPr lang="en-CA" altLang="en-US" sz="2000" dirty="0"/>
          </a:p>
          <a:p>
            <a:pPr marL="457200" indent="-457200" algn="l">
              <a:buFontTx/>
              <a:buChar char="-"/>
            </a:pPr>
            <a:endParaRPr lang="en-US" altLang="en-US" sz="3200" dirty="0"/>
          </a:p>
        </p:txBody>
      </p:sp>
    </p:spTree>
    <p:extLst>
      <p:ext uri="{BB962C8B-B14F-4D97-AF65-F5344CB8AC3E}">
        <p14:creationId xmlns:p14="http://schemas.microsoft.com/office/powerpoint/2010/main" val="4165924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 calcmode="lin" valueType="num">
                                      <p:cBhvr additive="base">
                                        <p:cTn id="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
                                            <p:txEl>
                                              <p:pRg st="1" end="1"/>
                                            </p:txEl>
                                          </p:spTgt>
                                        </p:tgtEl>
                                        <p:attrNameLst>
                                          <p:attrName>style.visibility</p:attrName>
                                        </p:attrNameLst>
                                      </p:cBhvr>
                                      <p:to>
                                        <p:strVal val="visible"/>
                                      </p:to>
                                    </p:set>
                                    <p:anim calcmode="lin" valueType="num">
                                      <p:cBhvr additive="base">
                                        <p:cTn id="13"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
                                            <p:txEl>
                                              <p:pRg st="2" end="2"/>
                                            </p:txEl>
                                          </p:spTgt>
                                        </p:tgtEl>
                                        <p:attrNameLst>
                                          <p:attrName>style.visibility</p:attrName>
                                        </p:attrNameLst>
                                      </p:cBhvr>
                                      <p:to>
                                        <p:strVal val="visible"/>
                                      </p:to>
                                    </p:set>
                                    <p:anim calcmode="lin" valueType="num">
                                      <p:cBhvr additive="base">
                                        <p:cTn id="19"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6">
                                            <p:txEl>
                                              <p:pRg st="3" end="3"/>
                                            </p:txEl>
                                          </p:spTgt>
                                        </p:tgtEl>
                                        <p:attrNameLst>
                                          <p:attrName>style.visibility</p:attrName>
                                        </p:attrNameLst>
                                      </p:cBhvr>
                                      <p:to>
                                        <p:strVal val="visible"/>
                                      </p:to>
                                    </p:set>
                                    <p:anim calcmode="lin" valueType="num">
                                      <p:cBhvr additive="base">
                                        <p:cTn id="25"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6">
                                            <p:txEl>
                                              <p:pRg st="4" end="4"/>
                                            </p:txEl>
                                          </p:spTgt>
                                        </p:tgtEl>
                                        <p:attrNameLst>
                                          <p:attrName>style.visibility</p:attrName>
                                        </p:attrNameLst>
                                      </p:cBhvr>
                                      <p:to>
                                        <p:strVal val="visible"/>
                                      </p:to>
                                    </p:set>
                                    <p:anim calcmode="lin" valueType="num">
                                      <p:cBhvr additive="base">
                                        <p:cTn id="31" dur="500" fill="hold"/>
                                        <p:tgtEl>
                                          <p:spTgt spid="1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6">
                                            <p:txEl>
                                              <p:pRg st="6" end="6"/>
                                            </p:txEl>
                                          </p:spTgt>
                                        </p:tgtEl>
                                        <p:attrNameLst>
                                          <p:attrName>style.visibility</p:attrName>
                                        </p:attrNameLst>
                                      </p:cBhvr>
                                      <p:to>
                                        <p:strVal val="visible"/>
                                      </p:to>
                                    </p:set>
                                    <p:anim calcmode="lin" valueType="num">
                                      <p:cBhvr additive="base">
                                        <p:cTn id="37" dur="500" fill="hold"/>
                                        <p:tgtEl>
                                          <p:spTgt spid="16">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6">
                                            <p:txEl>
                                              <p:pRg st="7" end="7"/>
                                            </p:txEl>
                                          </p:spTgt>
                                        </p:tgtEl>
                                        <p:attrNameLst>
                                          <p:attrName>style.visibility</p:attrName>
                                        </p:attrNameLst>
                                      </p:cBhvr>
                                      <p:to>
                                        <p:strVal val="visible"/>
                                      </p:to>
                                    </p:set>
                                    <p:anim calcmode="lin" valueType="num">
                                      <p:cBhvr additive="base">
                                        <p:cTn id="43" dur="500" fill="hold"/>
                                        <p:tgtEl>
                                          <p:spTgt spid="16">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6">
                                            <p:txEl>
                                              <p:pRg st="8" end="8"/>
                                            </p:txEl>
                                          </p:spTgt>
                                        </p:tgtEl>
                                        <p:attrNameLst>
                                          <p:attrName>style.visibility</p:attrName>
                                        </p:attrNameLst>
                                      </p:cBhvr>
                                      <p:to>
                                        <p:strVal val="visible"/>
                                      </p:to>
                                    </p:set>
                                    <p:anim calcmode="lin" valueType="num">
                                      <p:cBhvr additive="base">
                                        <p:cTn id="49" dur="500" fill="hold"/>
                                        <p:tgtEl>
                                          <p:spTgt spid="16">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6">
                                            <p:txEl>
                                              <p:pRg st="9" end="9"/>
                                            </p:txEl>
                                          </p:spTgt>
                                        </p:tgtEl>
                                        <p:attrNameLst>
                                          <p:attrName>style.visibility</p:attrName>
                                        </p:attrNameLst>
                                      </p:cBhvr>
                                      <p:to>
                                        <p:strVal val="visible"/>
                                      </p:to>
                                    </p:set>
                                    <p:anim calcmode="lin" valueType="num">
                                      <p:cBhvr additive="base">
                                        <p:cTn id="55" dur="500" fill="hold"/>
                                        <p:tgtEl>
                                          <p:spTgt spid="16">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30414715_10155521414278683_4460858427828076544_o.jpg"/>
          <p:cNvPicPr>
            <a:picLocks noChangeAspect="1"/>
          </p:cNvPicPr>
          <p:nvPr/>
        </p:nvPicPr>
        <p:blipFill>
          <a:blip r:embed="rId2" cstate="print">
            <a:lum bright="53000"/>
          </a:blip>
          <a:stretch>
            <a:fillRect/>
          </a:stretch>
        </p:blipFill>
        <p:spPr>
          <a:xfrm>
            <a:off x="1475656" y="1124744"/>
            <a:ext cx="6167590" cy="5040560"/>
          </a:xfrm>
          <a:prstGeom prst="rect">
            <a:avLst/>
          </a:prstGeom>
        </p:spPr>
      </p:pic>
      <p:grpSp>
        <p:nvGrpSpPr>
          <p:cNvPr id="24" name="Group 23">
            <a:extLst>
              <a:ext uri="{FF2B5EF4-FFF2-40B4-BE49-F238E27FC236}">
                <a16:creationId xmlns:a16="http://schemas.microsoft.com/office/drawing/2014/main" id="{B9A30C4F-CA06-4140-89BB-FEFD65371F12}"/>
              </a:ext>
            </a:extLst>
          </p:cNvPr>
          <p:cNvGrpSpPr/>
          <p:nvPr/>
        </p:nvGrpSpPr>
        <p:grpSpPr>
          <a:xfrm>
            <a:off x="378376" y="415610"/>
            <a:ext cx="3257520" cy="978296"/>
            <a:chOff x="0" y="0"/>
            <a:chExt cx="2194560" cy="978296"/>
          </a:xfrm>
        </p:grpSpPr>
        <p:sp>
          <p:nvSpPr>
            <p:cNvPr id="25" name="Rectangle: Rounded Corners 24">
              <a:extLst>
                <a:ext uri="{FF2B5EF4-FFF2-40B4-BE49-F238E27FC236}">
                  <a16:creationId xmlns:a16="http://schemas.microsoft.com/office/drawing/2014/main" id="{BA516771-5BDF-411F-ABDD-FD0DD3D9FD01}"/>
                </a:ext>
              </a:extLst>
            </p:cNvPr>
            <p:cNvSpPr/>
            <p:nvPr/>
          </p:nvSpPr>
          <p:spPr>
            <a:xfrm>
              <a:off x="0" y="0"/>
              <a:ext cx="2194560" cy="978296"/>
            </a:xfrm>
            <a:prstGeom prst="roundRect">
              <a:avLst/>
            </a:prstGeom>
            <a:solidFill>
              <a:srgbClr val="953735"/>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Rectangle: Rounded Corners 4">
              <a:extLst>
                <a:ext uri="{FF2B5EF4-FFF2-40B4-BE49-F238E27FC236}">
                  <a16:creationId xmlns:a16="http://schemas.microsoft.com/office/drawing/2014/main" id="{8044A5B6-DE99-469A-B815-CEEEAD3416B8}"/>
                </a:ext>
              </a:extLst>
            </p:cNvPr>
            <p:cNvSpPr txBox="1"/>
            <p:nvPr/>
          </p:nvSpPr>
          <p:spPr>
            <a:xfrm>
              <a:off x="47756" y="47756"/>
              <a:ext cx="2099048" cy="8827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CA" sz="3200" kern="1200" dirty="0"/>
                <a:t>Before the event</a:t>
              </a:r>
            </a:p>
          </p:txBody>
        </p:sp>
      </p:grpSp>
      <p:sp>
        <p:nvSpPr>
          <p:cNvPr id="16" name="Rectangle 1">
            <a:extLst>
              <a:ext uri="{FF2B5EF4-FFF2-40B4-BE49-F238E27FC236}">
                <a16:creationId xmlns:a16="http://schemas.microsoft.com/office/drawing/2014/main" id="{7E39F402-8CA2-45DB-B712-F4620A80F496}"/>
              </a:ext>
            </a:extLst>
          </p:cNvPr>
          <p:cNvSpPr txBox="1">
            <a:spLocks noChangeArrowheads="1"/>
          </p:cNvSpPr>
          <p:nvPr/>
        </p:nvSpPr>
        <p:spPr>
          <a:xfrm>
            <a:off x="374436" y="1844824"/>
            <a:ext cx="8640959" cy="3888432"/>
          </a:xfrm>
          <a:prstGeom prst="rect">
            <a:avLst/>
          </a:prstGeom>
        </p:spPr>
        <p:txBody>
          <a:bodyPr vert="horz" lIns="91440" tIns="45720" rIns="91440" bIns="45720" rtlCol="0" anchor="t">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Tx/>
              <a:buChar char="-"/>
            </a:pPr>
            <a:r>
              <a:rPr lang="en-CA" altLang="en-US" sz="3800" dirty="0"/>
              <a:t>Scout Athlete Performance</a:t>
            </a:r>
          </a:p>
          <a:p>
            <a:pPr marL="914400" lvl="1" indent="-457200">
              <a:buFontTx/>
              <a:buChar char="-"/>
            </a:pPr>
            <a:r>
              <a:rPr lang="en-US" altLang="en-US" sz="2400" dirty="0"/>
              <a:t>Watching athletes and teams during practice or in warm up</a:t>
            </a:r>
          </a:p>
          <a:p>
            <a:pPr marL="914400" lvl="1" indent="-457200">
              <a:buFontTx/>
              <a:buChar char="-"/>
            </a:pPr>
            <a:r>
              <a:rPr lang="en-US" altLang="en-US" sz="2400" dirty="0"/>
              <a:t>Social Media videos</a:t>
            </a:r>
          </a:p>
          <a:p>
            <a:pPr marL="914400" lvl="1" indent="-457200">
              <a:buFontTx/>
              <a:buChar char="-"/>
            </a:pPr>
            <a:endParaRPr lang="en-US" altLang="en-US" sz="2400" dirty="0"/>
          </a:p>
          <a:p>
            <a:pPr marL="914400" lvl="1" indent="-457200">
              <a:buFontTx/>
              <a:buChar char="-"/>
            </a:pPr>
            <a:endParaRPr lang="en-US" altLang="en-US" sz="2000" dirty="0"/>
          </a:p>
          <a:p>
            <a:pPr marL="457200" indent="-457200" algn="l">
              <a:buFontTx/>
              <a:buChar char="-"/>
            </a:pPr>
            <a:r>
              <a:rPr lang="en-CA" altLang="en-US" sz="3800" dirty="0"/>
              <a:t>Time and Place</a:t>
            </a:r>
          </a:p>
          <a:p>
            <a:pPr marL="914400" lvl="1" indent="-457200">
              <a:buFontTx/>
              <a:buChar char="-"/>
            </a:pPr>
            <a:r>
              <a:rPr lang="en-US" altLang="en-US" sz="2600" dirty="0"/>
              <a:t>Event and Heat Start​: Event Schedules will be published in advance of each event. Technical Officials will be scheduled throughout the event and are expected to know and follow individual assignments</a:t>
            </a:r>
          </a:p>
          <a:p>
            <a:pPr marL="914400" lvl="1" indent="-457200">
              <a:buFontTx/>
              <a:buChar char="-"/>
            </a:pPr>
            <a:r>
              <a:rPr lang="en-US" altLang="en-US" sz="2600" dirty="0"/>
              <a:t>Movement standards or test questions​: Whenever possible, all questions should be addressed prior to arrival at an event</a:t>
            </a:r>
          </a:p>
          <a:p>
            <a:pPr marL="914400" lvl="1" indent="-457200">
              <a:buFontTx/>
              <a:buChar char="-"/>
            </a:pPr>
            <a:r>
              <a:rPr lang="en-US" altLang="en-US" sz="2600" dirty="0"/>
              <a:t>Any issues that arise during the event typically require quick attention for proper resolution. Technical Officials should share their concern or questions with the Head Technical Official in a discrete manner to prevent undue escalation of the situation.</a:t>
            </a:r>
          </a:p>
          <a:p>
            <a:pPr marL="457200" indent="-457200" algn="l">
              <a:buFontTx/>
              <a:buChar char="-"/>
            </a:pPr>
            <a:endParaRPr lang="en-US" altLang="en-US" sz="3200" dirty="0"/>
          </a:p>
        </p:txBody>
      </p:sp>
    </p:spTree>
    <p:extLst>
      <p:ext uri="{BB962C8B-B14F-4D97-AF65-F5344CB8AC3E}">
        <p14:creationId xmlns:p14="http://schemas.microsoft.com/office/powerpoint/2010/main" val="3955612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 calcmode="lin" valueType="num">
                                      <p:cBhvr additive="base">
                                        <p:cTn id="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
                                            <p:txEl>
                                              <p:pRg st="1" end="1"/>
                                            </p:txEl>
                                          </p:spTgt>
                                        </p:tgtEl>
                                        <p:attrNameLst>
                                          <p:attrName>style.visibility</p:attrName>
                                        </p:attrNameLst>
                                      </p:cBhvr>
                                      <p:to>
                                        <p:strVal val="visible"/>
                                      </p:to>
                                    </p:set>
                                    <p:anim calcmode="lin" valueType="num">
                                      <p:cBhvr additive="base">
                                        <p:cTn id="13"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
                                            <p:txEl>
                                              <p:pRg st="2" end="2"/>
                                            </p:txEl>
                                          </p:spTgt>
                                        </p:tgtEl>
                                        <p:attrNameLst>
                                          <p:attrName>style.visibility</p:attrName>
                                        </p:attrNameLst>
                                      </p:cBhvr>
                                      <p:to>
                                        <p:strVal val="visible"/>
                                      </p:to>
                                    </p:set>
                                    <p:anim calcmode="lin" valueType="num">
                                      <p:cBhvr additive="base">
                                        <p:cTn id="19"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6">
                                            <p:txEl>
                                              <p:pRg st="5" end="5"/>
                                            </p:txEl>
                                          </p:spTgt>
                                        </p:tgtEl>
                                        <p:attrNameLst>
                                          <p:attrName>style.visibility</p:attrName>
                                        </p:attrNameLst>
                                      </p:cBhvr>
                                      <p:to>
                                        <p:strVal val="visible"/>
                                      </p:to>
                                    </p:set>
                                    <p:anim calcmode="lin" valueType="num">
                                      <p:cBhvr additive="base">
                                        <p:cTn id="25" dur="500" fill="hold"/>
                                        <p:tgtEl>
                                          <p:spTgt spid="16">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anim calcmode="lin" valueType="num">
                                      <p:cBhvr additive="base">
                                        <p:cTn id="31" dur="500" fill="hold"/>
                                        <p:tgtEl>
                                          <p:spTgt spid="1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6">
                                            <p:txEl>
                                              <p:pRg st="7" end="7"/>
                                            </p:txEl>
                                          </p:spTgt>
                                        </p:tgtEl>
                                        <p:attrNameLst>
                                          <p:attrName>style.visibility</p:attrName>
                                        </p:attrNameLst>
                                      </p:cBhvr>
                                      <p:to>
                                        <p:strVal val="visible"/>
                                      </p:to>
                                    </p:set>
                                    <p:anim calcmode="lin" valueType="num">
                                      <p:cBhvr additive="base">
                                        <p:cTn id="37" dur="500" fill="hold"/>
                                        <p:tgtEl>
                                          <p:spTgt spid="16">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6">
                                            <p:txEl>
                                              <p:pRg st="8" end="8"/>
                                            </p:txEl>
                                          </p:spTgt>
                                        </p:tgtEl>
                                        <p:attrNameLst>
                                          <p:attrName>style.visibility</p:attrName>
                                        </p:attrNameLst>
                                      </p:cBhvr>
                                      <p:to>
                                        <p:strVal val="visible"/>
                                      </p:to>
                                    </p:set>
                                    <p:anim calcmode="lin" valueType="num">
                                      <p:cBhvr additive="base">
                                        <p:cTn id="43" dur="500" fill="hold"/>
                                        <p:tgtEl>
                                          <p:spTgt spid="16">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30414715_10155521414278683_4460858427828076544_o.jpg"/>
          <p:cNvPicPr>
            <a:picLocks noChangeAspect="1"/>
          </p:cNvPicPr>
          <p:nvPr/>
        </p:nvPicPr>
        <p:blipFill>
          <a:blip r:embed="rId2" cstate="print">
            <a:lum bright="53000"/>
          </a:blip>
          <a:stretch>
            <a:fillRect/>
          </a:stretch>
        </p:blipFill>
        <p:spPr>
          <a:xfrm>
            <a:off x="1475656" y="1124744"/>
            <a:ext cx="6167590" cy="5040560"/>
          </a:xfrm>
          <a:prstGeom prst="rect">
            <a:avLst/>
          </a:prstGeom>
        </p:spPr>
      </p:pic>
      <p:grpSp>
        <p:nvGrpSpPr>
          <p:cNvPr id="24" name="Group 23">
            <a:extLst>
              <a:ext uri="{FF2B5EF4-FFF2-40B4-BE49-F238E27FC236}">
                <a16:creationId xmlns:a16="http://schemas.microsoft.com/office/drawing/2014/main" id="{B9A30C4F-CA06-4140-89BB-FEFD65371F12}"/>
              </a:ext>
            </a:extLst>
          </p:cNvPr>
          <p:cNvGrpSpPr/>
          <p:nvPr/>
        </p:nvGrpSpPr>
        <p:grpSpPr>
          <a:xfrm>
            <a:off x="378376" y="415610"/>
            <a:ext cx="3257520" cy="978296"/>
            <a:chOff x="0" y="0"/>
            <a:chExt cx="2194560" cy="978296"/>
          </a:xfrm>
        </p:grpSpPr>
        <p:sp>
          <p:nvSpPr>
            <p:cNvPr id="25" name="Rectangle: Rounded Corners 24">
              <a:extLst>
                <a:ext uri="{FF2B5EF4-FFF2-40B4-BE49-F238E27FC236}">
                  <a16:creationId xmlns:a16="http://schemas.microsoft.com/office/drawing/2014/main" id="{BA516771-5BDF-411F-ABDD-FD0DD3D9FD01}"/>
                </a:ext>
              </a:extLst>
            </p:cNvPr>
            <p:cNvSpPr/>
            <p:nvPr/>
          </p:nvSpPr>
          <p:spPr>
            <a:xfrm>
              <a:off x="0" y="0"/>
              <a:ext cx="2194560" cy="978296"/>
            </a:xfrm>
            <a:prstGeom prst="roundRect">
              <a:avLst/>
            </a:prstGeom>
            <a:solidFill>
              <a:srgbClr val="953735"/>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Rectangle: Rounded Corners 4">
              <a:extLst>
                <a:ext uri="{FF2B5EF4-FFF2-40B4-BE49-F238E27FC236}">
                  <a16:creationId xmlns:a16="http://schemas.microsoft.com/office/drawing/2014/main" id="{8044A5B6-DE99-469A-B815-CEEEAD3416B8}"/>
                </a:ext>
              </a:extLst>
            </p:cNvPr>
            <p:cNvSpPr txBox="1"/>
            <p:nvPr/>
          </p:nvSpPr>
          <p:spPr>
            <a:xfrm>
              <a:off x="47756" y="47756"/>
              <a:ext cx="2099048" cy="8827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CA" sz="3200" kern="1200" dirty="0"/>
                <a:t>Before the event</a:t>
              </a:r>
            </a:p>
          </p:txBody>
        </p:sp>
      </p:grpSp>
      <p:sp>
        <p:nvSpPr>
          <p:cNvPr id="16" name="Rectangle 1">
            <a:extLst>
              <a:ext uri="{FF2B5EF4-FFF2-40B4-BE49-F238E27FC236}">
                <a16:creationId xmlns:a16="http://schemas.microsoft.com/office/drawing/2014/main" id="{7E39F402-8CA2-45DB-B712-F4620A80F496}"/>
              </a:ext>
            </a:extLst>
          </p:cNvPr>
          <p:cNvSpPr txBox="1">
            <a:spLocks noChangeArrowheads="1"/>
          </p:cNvSpPr>
          <p:nvPr/>
        </p:nvSpPr>
        <p:spPr>
          <a:xfrm>
            <a:off x="351550" y="1556792"/>
            <a:ext cx="8640959" cy="5040560"/>
          </a:xfrm>
          <a:prstGeom prst="rect">
            <a:avLst/>
          </a:prstGeom>
        </p:spPr>
        <p:txBody>
          <a:bodyPr vert="horz" lIns="91440" tIns="45720" rIns="91440" bIns="45720" rtlCol="0" anchor="t">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Tx/>
              <a:buChar char="-"/>
            </a:pPr>
            <a:r>
              <a:rPr lang="en-CA" altLang="en-US" sz="3500" dirty="0"/>
              <a:t>Best Practices</a:t>
            </a:r>
          </a:p>
          <a:p>
            <a:pPr marL="914400" lvl="1" indent="-457200">
              <a:buFontTx/>
              <a:buChar char="-"/>
            </a:pPr>
            <a:r>
              <a:rPr lang="en-US" altLang="en-US" sz="2200" b="1" dirty="0"/>
              <a:t>Dress appropriately</a:t>
            </a:r>
            <a:r>
              <a:rPr lang="en-US" altLang="en-US" sz="2200" dirty="0"/>
              <a:t>: ​Including hats, sunglasses, knee braces / pads</a:t>
            </a:r>
          </a:p>
          <a:p>
            <a:pPr marL="914400" lvl="1" indent="-457200">
              <a:buFontTx/>
              <a:buChar char="-"/>
            </a:pPr>
            <a:r>
              <a:rPr lang="en-US" altLang="en-US" sz="2200" b="1" dirty="0"/>
              <a:t>Rest</a:t>
            </a:r>
            <a:r>
              <a:rPr lang="en-US" altLang="en-US" sz="2200" dirty="0"/>
              <a:t>: ​Sit when you are not working an assigned heat</a:t>
            </a:r>
          </a:p>
          <a:p>
            <a:pPr marL="914400" lvl="1" indent="-457200">
              <a:buFontTx/>
              <a:buChar char="-"/>
            </a:pPr>
            <a:r>
              <a:rPr lang="en-US" altLang="en-US" sz="2200" b="1" dirty="0"/>
              <a:t>Hydrate</a:t>
            </a:r>
            <a:r>
              <a:rPr lang="en-US" altLang="en-US" sz="2200" dirty="0"/>
              <a:t>: ​Drink water</a:t>
            </a:r>
          </a:p>
          <a:p>
            <a:pPr marL="914400" lvl="1" indent="-457200">
              <a:buFontTx/>
              <a:buChar char="-"/>
            </a:pPr>
            <a:r>
              <a:rPr lang="en-US" altLang="en-US" sz="2200" b="1" dirty="0"/>
              <a:t>Eat</a:t>
            </a:r>
            <a:r>
              <a:rPr lang="en-US" altLang="en-US" sz="2200" dirty="0"/>
              <a:t>: ​Before during, and after the event. Pack snacks</a:t>
            </a:r>
          </a:p>
          <a:p>
            <a:pPr marL="914400" lvl="1" indent="-457200">
              <a:buFontTx/>
              <a:buChar char="-"/>
            </a:pPr>
            <a:r>
              <a:rPr lang="en-US" altLang="en-US" sz="2200" b="1" dirty="0"/>
              <a:t>Stretch</a:t>
            </a:r>
            <a:r>
              <a:rPr lang="en-US" altLang="en-US" sz="2200" dirty="0"/>
              <a:t>: ​Warm up, cool down. This is a great team activity!</a:t>
            </a:r>
          </a:p>
          <a:p>
            <a:pPr marL="457200" indent="-457200" algn="l">
              <a:buFontTx/>
              <a:buChar char="-"/>
            </a:pPr>
            <a:endParaRPr lang="en-CA" altLang="en-US" sz="3200" dirty="0"/>
          </a:p>
          <a:p>
            <a:pPr marL="457200" indent="-457200" algn="l">
              <a:buFontTx/>
              <a:buChar char="-"/>
            </a:pPr>
            <a:r>
              <a:rPr lang="en-CA" altLang="en-US" sz="3500" dirty="0"/>
              <a:t>Social Media</a:t>
            </a:r>
          </a:p>
          <a:p>
            <a:pPr marL="914400" lvl="1" indent="-457200">
              <a:buFontTx/>
              <a:buChar char="-"/>
            </a:pPr>
            <a:r>
              <a:rPr lang="en-US" altLang="en-US" sz="2200" dirty="0"/>
              <a:t>TO’s are prohibited from soliciting athletes or teams for personal pictures, autographs or souvenirs</a:t>
            </a:r>
          </a:p>
          <a:p>
            <a:pPr marL="914400" lvl="1" indent="-457200">
              <a:buFontTx/>
              <a:buChar char="-"/>
            </a:pPr>
            <a:r>
              <a:rPr lang="en-US" altLang="en-US" sz="2200" dirty="0"/>
              <a:t>TO’s are prohibited from using personal social media platforms for 60 minutes prior to the start of an event day until 60 minutes after the event is complete</a:t>
            </a:r>
          </a:p>
          <a:p>
            <a:pPr marL="914400" lvl="1" indent="-457200">
              <a:buFontTx/>
              <a:buChar char="-"/>
            </a:pPr>
            <a:r>
              <a:rPr lang="en-US" altLang="en-US" sz="2200" dirty="0"/>
              <a:t>TO’s Social Media posts are prohibited from supporting a specific team or athlete</a:t>
            </a:r>
          </a:p>
          <a:p>
            <a:pPr marL="914400" lvl="1" indent="-457200">
              <a:buFontTx/>
              <a:buChar char="-"/>
            </a:pPr>
            <a:r>
              <a:rPr lang="en-US" altLang="en-US" sz="2200" dirty="0"/>
              <a:t>TO’s Social Media posts are prohibited from commenting on questioned and/or questionable officiating at an event where the Technical Official HAS or HAS NOT served in an officiant capacity</a:t>
            </a:r>
            <a:endParaRPr lang="en-CA" altLang="en-US" sz="2200" dirty="0"/>
          </a:p>
          <a:p>
            <a:pPr marL="457200" indent="-457200" algn="l">
              <a:buFontTx/>
              <a:buChar char="-"/>
            </a:pPr>
            <a:endParaRPr lang="en-US" altLang="en-US" sz="3200" dirty="0"/>
          </a:p>
        </p:txBody>
      </p:sp>
    </p:spTree>
    <p:extLst>
      <p:ext uri="{BB962C8B-B14F-4D97-AF65-F5344CB8AC3E}">
        <p14:creationId xmlns:p14="http://schemas.microsoft.com/office/powerpoint/2010/main" val="3756977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 calcmode="lin" valueType="num">
                                      <p:cBhvr additive="base">
                                        <p:cTn id="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
                                            <p:txEl>
                                              <p:pRg st="1" end="1"/>
                                            </p:txEl>
                                          </p:spTgt>
                                        </p:tgtEl>
                                        <p:attrNameLst>
                                          <p:attrName>style.visibility</p:attrName>
                                        </p:attrNameLst>
                                      </p:cBhvr>
                                      <p:to>
                                        <p:strVal val="visible"/>
                                      </p:to>
                                    </p:set>
                                    <p:anim calcmode="lin" valueType="num">
                                      <p:cBhvr additive="base">
                                        <p:cTn id="13"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
                                            <p:txEl>
                                              <p:pRg st="2" end="2"/>
                                            </p:txEl>
                                          </p:spTgt>
                                        </p:tgtEl>
                                        <p:attrNameLst>
                                          <p:attrName>style.visibility</p:attrName>
                                        </p:attrNameLst>
                                      </p:cBhvr>
                                      <p:to>
                                        <p:strVal val="visible"/>
                                      </p:to>
                                    </p:set>
                                    <p:anim calcmode="lin" valueType="num">
                                      <p:cBhvr additive="base">
                                        <p:cTn id="19"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6">
                                            <p:txEl>
                                              <p:pRg st="3" end="3"/>
                                            </p:txEl>
                                          </p:spTgt>
                                        </p:tgtEl>
                                        <p:attrNameLst>
                                          <p:attrName>style.visibility</p:attrName>
                                        </p:attrNameLst>
                                      </p:cBhvr>
                                      <p:to>
                                        <p:strVal val="visible"/>
                                      </p:to>
                                    </p:set>
                                    <p:anim calcmode="lin" valueType="num">
                                      <p:cBhvr additive="base">
                                        <p:cTn id="25"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6">
                                            <p:txEl>
                                              <p:pRg st="4" end="4"/>
                                            </p:txEl>
                                          </p:spTgt>
                                        </p:tgtEl>
                                        <p:attrNameLst>
                                          <p:attrName>style.visibility</p:attrName>
                                        </p:attrNameLst>
                                      </p:cBhvr>
                                      <p:to>
                                        <p:strVal val="visible"/>
                                      </p:to>
                                    </p:set>
                                    <p:anim calcmode="lin" valueType="num">
                                      <p:cBhvr additive="base">
                                        <p:cTn id="31" dur="500" fill="hold"/>
                                        <p:tgtEl>
                                          <p:spTgt spid="1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6">
                                            <p:txEl>
                                              <p:pRg st="5" end="5"/>
                                            </p:txEl>
                                          </p:spTgt>
                                        </p:tgtEl>
                                        <p:attrNameLst>
                                          <p:attrName>style.visibility</p:attrName>
                                        </p:attrNameLst>
                                      </p:cBhvr>
                                      <p:to>
                                        <p:strVal val="visible"/>
                                      </p:to>
                                    </p:set>
                                    <p:anim calcmode="lin" valueType="num">
                                      <p:cBhvr additive="base">
                                        <p:cTn id="37" dur="500" fill="hold"/>
                                        <p:tgtEl>
                                          <p:spTgt spid="1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6">
                                            <p:txEl>
                                              <p:pRg st="7" end="7"/>
                                            </p:txEl>
                                          </p:spTgt>
                                        </p:tgtEl>
                                        <p:attrNameLst>
                                          <p:attrName>style.visibility</p:attrName>
                                        </p:attrNameLst>
                                      </p:cBhvr>
                                      <p:to>
                                        <p:strVal val="visible"/>
                                      </p:to>
                                    </p:set>
                                    <p:anim calcmode="lin" valueType="num">
                                      <p:cBhvr additive="base">
                                        <p:cTn id="43" dur="500" fill="hold"/>
                                        <p:tgtEl>
                                          <p:spTgt spid="16">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6">
                                            <p:txEl>
                                              <p:pRg st="8" end="8"/>
                                            </p:txEl>
                                          </p:spTgt>
                                        </p:tgtEl>
                                        <p:attrNameLst>
                                          <p:attrName>style.visibility</p:attrName>
                                        </p:attrNameLst>
                                      </p:cBhvr>
                                      <p:to>
                                        <p:strVal val="visible"/>
                                      </p:to>
                                    </p:set>
                                    <p:anim calcmode="lin" valueType="num">
                                      <p:cBhvr additive="base">
                                        <p:cTn id="49" dur="500" fill="hold"/>
                                        <p:tgtEl>
                                          <p:spTgt spid="16">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6">
                                            <p:txEl>
                                              <p:pRg st="9" end="9"/>
                                            </p:txEl>
                                          </p:spTgt>
                                        </p:tgtEl>
                                        <p:attrNameLst>
                                          <p:attrName>style.visibility</p:attrName>
                                        </p:attrNameLst>
                                      </p:cBhvr>
                                      <p:to>
                                        <p:strVal val="visible"/>
                                      </p:to>
                                    </p:set>
                                    <p:anim calcmode="lin" valueType="num">
                                      <p:cBhvr additive="base">
                                        <p:cTn id="55" dur="500" fill="hold"/>
                                        <p:tgtEl>
                                          <p:spTgt spid="16">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6">
                                            <p:txEl>
                                              <p:pRg st="10" end="10"/>
                                            </p:txEl>
                                          </p:spTgt>
                                        </p:tgtEl>
                                        <p:attrNameLst>
                                          <p:attrName>style.visibility</p:attrName>
                                        </p:attrNameLst>
                                      </p:cBhvr>
                                      <p:to>
                                        <p:strVal val="visible"/>
                                      </p:to>
                                    </p:set>
                                    <p:anim calcmode="lin" valueType="num">
                                      <p:cBhvr additive="base">
                                        <p:cTn id="61" dur="500" fill="hold"/>
                                        <p:tgtEl>
                                          <p:spTgt spid="16">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16">
                                            <p:txEl>
                                              <p:pRg st="11" end="11"/>
                                            </p:txEl>
                                          </p:spTgt>
                                        </p:tgtEl>
                                        <p:attrNameLst>
                                          <p:attrName>style.visibility</p:attrName>
                                        </p:attrNameLst>
                                      </p:cBhvr>
                                      <p:to>
                                        <p:strVal val="visible"/>
                                      </p:to>
                                    </p:set>
                                    <p:anim calcmode="lin" valueType="num">
                                      <p:cBhvr additive="base">
                                        <p:cTn id="67" dur="500" fill="hold"/>
                                        <p:tgtEl>
                                          <p:spTgt spid="16">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6">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30414715_10155521414278683_4460858427828076544_o.jpg"/>
          <p:cNvPicPr>
            <a:picLocks noChangeAspect="1"/>
          </p:cNvPicPr>
          <p:nvPr/>
        </p:nvPicPr>
        <p:blipFill>
          <a:blip r:embed="rId2" cstate="print">
            <a:lum bright="53000"/>
          </a:blip>
          <a:stretch>
            <a:fillRect/>
          </a:stretch>
        </p:blipFill>
        <p:spPr>
          <a:xfrm>
            <a:off x="1475656" y="1124744"/>
            <a:ext cx="6167590" cy="5040560"/>
          </a:xfrm>
          <a:prstGeom prst="rect">
            <a:avLst/>
          </a:prstGeom>
        </p:spPr>
      </p:pic>
      <p:grpSp>
        <p:nvGrpSpPr>
          <p:cNvPr id="24" name="Group 23">
            <a:extLst>
              <a:ext uri="{FF2B5EF4-FFF2-40B4-BE49-F238E27FC236}">
                <a16:creationId xmlns:a16="http://schemas.microsoft.com/office/drawing/2014/main" id="{B9A30C4F-CA06-4140-89BB-FEFD65371F12}"/>
              </a:ext>
            </a:extLst>
          </p:cNvPr>
          <p:cNvGrpSpPr/>
          <p:nvPr/>
        </p:nvGrpSpPr>
        <p:grpSpPr>
          <a:xfrm>
            <a:off x="378376" y="415610"/>
            <a:ext cx="3257520" cy="978296"/>
            <a:chOff x="0" y="0"/>
            <a:chExt cx="2194560" cy="978296"/>
          </a:xfrm>
        </p:grpSpPr>
        <p:sp>
          <p:nvSpPr>
            <p:cNvPr id="25" name="Rectangle: Rounded Corners 24">
              <a:extLst>
                <a:ext uri="{FF2B5EF4-FFF2-40B4-BE49-F238E27FC236}">
                  <a16:creationId xmlns:a16="http://schemas.microsoft.com/office/drawing/2014/main" id="{BA516771-5BDF-411F-ABDD-FD0DD3D9FD01}"/>
                </a:ext>
              </a:extLst>
            </p:cNvPr>
            <p:cNvSpPr/>
            <p:nvPr/>
          </p:nvSpPr>
          <p:spPr>
            <a:xfrm>
              <a:off x="0" y="0"/>
              <a:ext cx="2194560" cy="978296"/>
            </a:xfrm>
            <a:prstGeom prst="roundRect">
              <a:avLst/>
            </a:prstGeom>
            <a:solidFill>
              <a:srgbClr val="953735"/>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Rectangle: Rounded Corners 4">
              <a:extLst>
                <a:ext uri="{FF2B5EF4-FFF2-40B4-BE49-F238E27FC236}">
                  <a16:creationId xmlns:a16="http://schemas.microsoft.com/office/drawing/2014/main" id="{8044A5B6-DE99-469A-B815-CEEEAD3416B8}"/>
                </a:ext>
              </a:extLst>
            </p:cNvPr>
            <p:cNvSpPr txBox="1"/>
            <p:nvPr/>
          </p:nvSpPr>
          <p:spPr>
            <a:xfrm>
              <a:off x="47756" y="47756"/>
              <a:ext cx="2099048" cy="8827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CA" sz="3200" kern="1200" dirty="0"/>
                <a:t>On Floor</a:t>
              </a:r>
            </a:p>
          </p:txBody>
        </p:sp>
      </p:grpSp>
      <p:sp>
        <p:nvSpPr>
          <p:cNvPr id="17" name="Rectangle 1">
            <a:extLst>
              <a:ext uri="{FF2B5EF4-FFF2-40B4-BE49-F238E27FC236}">
                <a16:creationId xmlns:a16="http://schemas.microsoft.com/office/drawing/2014/main" id="{CBDE5EFD-9FCE-4C5E-9688-529FED208360}"/>
              </a:ext>
            </a:extLst>
          </p:cNvPr>
          <p:cNvSpPr txBox="1">
            <a:spLocks noChangeArrowheads="1"/>
          </p:cNvSpPr>
          <p:nvPr/>
        </p:nvSpPr>
        <p:spPr>
          <a:xfrm>
            <a:off x="251520" y="1577163"/>
            <a:ext cx="8640959" cy="5040560"/>
          </a:xfrm>
          <a:prstGeom prst="rect">
            <a:avLst/>
          </a:prstGeom>
        </p:spPr>
        <p:txBody>
          <a:bodyPr vert="horz" lIns="91440" tIns="45720" rIns="91440" bIns="45720" rtlCol="0" anchor="t">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Tx/>
              <a:buChar char="-"/>
            </a:pPr>
            <a:r>
              <a:rPr lang="en-CA" sz="3200" dirty="0"/>
              <a:t>Common issues to avoid</a:t>
            </a:r>
          </a:p>
          <a:p>
            <a:pPr marL="914400" lvl="1" indent="-457200">
              <a:buFontTx/>
              <a:buChar char="-"/>
            </a:pPr>
            <a:r>
              <a:rPr lang="en-US" sz="2200" b="1" dirty="0"/>
              <a:t>Crowding</a:t>
            </a:r>
            <a:r>
              <a:rPr lang="en-US" sz="2200" dirty="0"/>
              <a:t>​: Standing too close as an athlete completes a task. This may prohibit an athlete from resting or stopping when they normally would have.</a:t>
            </a:r>
          </a:p>
          <a:p>
            <a:pPr marL="914400" lvl="1" indent="-457200">
              <a:buFontTx/>
              <a:buChar char="-"/>
            </a:pPr>
            <a:r>
              <a:rPr lang="en-US" sz="2200" b="1" dirty="0"/>
              <a:t>Herding</a:t>
            </a:r>
            <a:r>
              <a:rPr lang="en-US" sz="2200" dirty="0"/>
              <a:t>​: Unless it is for immediate safety concerns a Technical Official should never intentionally physically touch or move an athlete</a:t>
            </a:r>
          </a:p>
          <a:p>
            <a:pPr marL="914400" lvl="1" indent="-457200">
              <a:buFontTx/>
              <a:buChar char="-"/>
            </a:pPr>
            <a:r>
              <a:rPr lang="en-US" sz="2200" b="1" dirty="0"/>
              <a:t>Equipment Shepherding</a:t>
            </a:r>
            <a:r>
              <a:rPr lang="en-US" sz="2200" dirty="0"/>
              <a:t>​: Do not move equipment for an athlete unless it presents an immediate safety concern.</a:t>
            </a:r>
          </a:p>
          <a:p>
            <a:pPr marL="914400" lvl="1" indent="-457200">
              <a:buFontTx/>
              <a:buChar char="-"/>
            </a:pPr>
            <a:r>
              <a:rPr lang="en-US" sz="2200" b="1" dirty="0"/>
              <a:t>Pacing</a:t>
            </a:r>
            <a:r>
              <a:rPr lang="en-US" sz="2200" dirty="0"/>
              <a:t>​: Technical Officials should minimize their physical movement. This includes unnecessary movement while counting or reviewing athlete performance.</a:t>
            </a:r>
          </a:p>
          <a:p>
            <a:pPr marL="914400" lvl="1" indent="-457200">
              <a:buFontTx/>
              <a:buChar char="-"/>
            </a:pPr>
            <a:r>
              <a:rPr lang="en-US" sz="2200" b="1" dirty="0"/>
              <a:t>Slow Calls</a:t>
            </a:r>
            <a:r>
              <a:rPr lang="en-US" sz="2200" dirty="0"/>
              <a:t>​: Make timely decisions and avoid a delayed count or “no-rep” in order to avoid confusion</a:t>
            </a:r>
          </a:p>
          <a:p>
            <a:pPr marL="914400" lvl="1" indent="-457200">
              <a:buFontTx/>
              <a:buChar char="-"/>
            </a:pPr>
            <a:r>
              <a:rPr lang="en-US" sz="2200" b="1" dirty="0"/>
              <a:t>Clutter</a:t>
            </a:r>
            <a:r>
              <a:rPr lang="en-US" sz="2200" dirty="0"/>
              <a:t>​: Weight belts, bottles, equipment, chalk, and any non-essential items should not be allowed to change or congest the field of play</a:t>
            </a:r>
          </a:p>
          <a:p>
            <a:pPr marL="914400" lvl="1" indent="-457200">
              <a:buFontTx/>
              <a:buChar char="-"/>
            </a:pPr>
            <a:r>
              <a:rPr lang="en-US" sz="2200" b="1" dirty="0"/>
              <a:t>Pre-Staging</a:t>
            </a:r>
            <a:r>
              <a:rPr lang="en-US" sz="2200" dirty="0"/>
              <a:t>: ​Athletes should typically not be allowed to touch or move equipment on the field of play. Exceptions will be identified in event briefings</a:t>
            </a:r>
          </a:p>
          <a:p>
            <a:pPr marL="457200" indent="-457200" algn="l">
              <a:buFontTx/>
              <a:buChar char="-"/>
            </a:pPr>
            <a:endParaRPr lang="en-CA" sz="3200" dirty="0"/>
          </a:p>
          <a:p>
            <a:pPr marL="457200" indent="-457200" algn="l">
              <a:buFontTx/>
              <a:buChar char="-"/>
            </a:pPr>
            <a:endParaRPr lang="en-US" altLang="en-US" sz="3200" dirty="0"/>
          </a:p>
        </p:txBody>
      </p:sp>
    </p:spTree>
    <p:extLst>
      <p:ext uri="{BB962C8B-B14F-4D97-AF65-F5344CB8AC3E}">
        <p14:creationId xmlns:p14="http://schemas.microsoft.com/office/powerpoint/2010/main" val="2480049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
                                            <p:txEl>
                                              <p:pRg st="1" end="1"/>
                                            </p:txEl>
                                          </p:spTgt>
                                        </p:tgtEl>
                                        <p:attrNameLst>
                                          <p:attrName>style.visibility</p:attrName>
                                        </p:attrNameLst>
                                      </p:cBhvr>
                                      <p:to>
                                        <p:strVal val="visible"/>
                                      </p:to>
                                    </p:set>
                                    <p:anim calcmode="lin" valueType="num">
                                      <p:cBhvr additive="base">
                                        <p:cTn id="13" dur="500" fill="hold"/>
                                        <p:tgtEl>
                                          <p:spTgt spid="1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7">
                                            <p:txEl>
                                              <p:pRg st="2" end="2"/>
                                            </p:txEl>
                                          </p:spTgt>
                                        </p:tgtEl>
                                        <p:attrNameLst>
                                          <p:attrName>style.visibility</p:attrName>
                                        </p:attrNameLst>
                                      </p:cBhvr>
                                      <p:to>
                                        <p:strVal val="visible"/>
                                      </p:to>
                                    </p:set>
                                    <p:anim calcmode="lin" valueType="num">
                                      <p:cBhvr additive="base">
                                        <p:cTn id="19" dur="500" fill="hold"/>
                                        <p:tgtEl>
                                          <p:spTgt spid="1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7">
                                            <p:txEl>
                                              <p:pRg st="3" end="3"/>
                                            </p:txEl>
                                          </p:spTgt>
                                        </p:tgtEl>
                                        <p:attrNameLst>
                                          <p:attrName>style.visibility</p:attrName>
                                        </p:attrNameLst>
                                      </p:cBhvr>
                                      <p:to>
                                        <p:strVal val="visible"/>
                                      </p:to>
                                    </p:set>
                                    <p:anim calcmode="lin" valueType="num">
                                      <p:cBhvr additive="base">
                                        <p:cTn id="25" dur="500" fill="hold"/>
                                        <p:tgtEl>
                                          <p:spTgt spid="1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7">
                                            <p:txEl>
                                              <p:pRg st="4" end="4"/>
                                            </p:txEl>
                                          </p:spTgt>
                                        </p:tgtEl>
                                        <p:attrNameLst>
                                          <p:attrName>style.visibility</p:attrName>
                                        </p:attrNameLst>
                                      </p:cBhvr>
                                      <p:to>
                                        <p:strVal val="visible"/>
                                      </p:to>
                                    </p:set>
                                    <p:anim calcmode="lin" valueType="num">
                                      <p:cBhvr additive="base">
                                        <p:cTn id="31" dur="500" fill="hold"/>
                                        <p:tgtEl>
                                          <p:spTgt spid="1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7">
                                            <p:txEl>
                                              <p:pRg st="5" end="5"/>
                                            </p:txEl>
                                          </p:spTgt>
                                        </p:tgtEl>
                                        <p:attrNameLst>
                                          <p:attrName>style.visibility</p:attrName>
                                        </p:attrNameLst>
                                      </p:cBhvr>
                                      <p:to>
                                        <p:strVal val="visible"/>
                                      </p:to>
                                    </p:set>
                                    <p:anim calcmode="lin" valueType="num">
                                      <p:cBhvr additive="base">
                                        <p:cTn id="37" dur="500" fill="hold"/>
                                        <p:tgtEl>
                                          <p:spTgt spid="1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7">
                                            <p:txEl>
                                              <p:pRg st="6" end="6"/>
                                            </p:txEl>
                                          </p:spTgt>
                                        </p:tgtEl>
                                        <p:attrNameLst>
                                          <p:attrName>style.visibility</p:attrName>
                                        </p:attrNameLst>
                                      </p:cBhvr>
                                      <p:to>
                                        <p:strVal val="visible"/>
                                      </p:to>
                                    </p:set>
                                    <p:anim calcmode="lin" valueType="num">
                                      <p:cBhvr additive="base">
                                        <p:cTn id="43" dur="500" fill="hold"/>
                                        <p:tgtEl>
                                          <p:spTgt spid="1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7">
                                            <p:txEl>
                                              <p:pRg st="7" end="7"/>
                                            </p:txEl>
                                          </p:spTgt>
                                        </p:tgtEl>
                                        <p:attrNameLst>
                                          <p:attrName>style.visibility</p:attrName>
                                        </p:attrNameLst>
                                      </p:cBhvr>
                                      <p:to>
                                        <p:strVal val="visible"/>
                                      </p:to>
                                    </p:set>
                                    <p:anim calcmode="lin" valueType="num">
                                      <p:cBhvr additive="base">
                                        <p:cTn id="49" dur="500" fill="hold"/>
                                        <p:tgtEl>
                                          <p:spTgt spid="1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30414715_10155521414278683_4460858427828076544_o.jpg"/>
          <p:cNvPicPr>
            <a:picLocks noChangeAspect="1"/>
          </p:cNvPicPr>
          <p:nvPr/>
        </p:nvPicPr>
        <p:blipFill>
          <a:blip r:embed="rId2" cstate="print">
            <a:lum bright="53000"/>
          </a:blip>
          <a:stretch>
            <a:fillRect/>
          </a:stretch>
        </p:blipFill>
        <p:spPr>
          <a:xfrm>
            <a:off x="1475656" y="1124744"/>
            <a:ext cx="6167590" cy="5040560"/>
          </a:xfrm>
          <a:prstGeom prst="rect">
            <a:avLst/>
          </a:prstGeom>
        </p:spPr>
      </p:pic>
      <p:grpSp>
        <p:nvGrpSpPr>
          <p:cNvPr id="24" name="Group 23">
            <a:extLst>
              <a:ext uri="{FF2B5EF4-FFF2-40B4-BE49-F238E27FC236}">
                <a16:creationId xmlns:a16="http://schemas.microsoft.com/office/drawing/2014/main" id="{B9A30C4F-CA06-4140-89BB-FEFD65371F12}"/>
              </a:ext>
            </a:extLst>
          </p:cNvPr>
          <p:cNvGrpSpPr/>
          <p:nvPr/>
        </p:nvGrpSpPr>
        <p:grpSpPr>
          <a:xfrm>
            <a:off x="378376" y="415610"/>
            <a:ext cx="3257520" cy="978296"/>
            <a:chOff x="0" y="0"/>
            <a:chExt cx="2194560" cy="978296"/>
          </a:xfrm>
        </p:grpSpPr>
        <p:sp>
          <p:nvSpPr>
            <p:cNvPr id="25" name="Rectangle: Rounded Corners 24">
              <a:extLst>
                <a:ext uri="{FF2B5EF4-FFF2-40B4-BE49-F238E27FC236}">
                  <a16:creationId xmlns:a16="http://schemas.microsoft.com/office/drawing/2014/main" id="{BA516771-5BDF-411F-ABDD-FD0DD3D9FD01}"/>
                </a:ext>
              </a:extLst>
            </p:cNvPr>
            <p:cNvSpPr/>
            <p:nvPr/>
          </p:nvSpPr>
          <p:spPr>
            <a:xfrm>
              <a:off x="0" y="0"/>
              <a:ext cx="2194560" cy="978296"/>
            </a:xfrm>
            <a:prstGeom prst="roundRect">
              <a:avLst/>
            </a:prstGeom>
            <a:solidFill>
              <a:srgbClr val="953735"/>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Rectangle: Rounded Corners 4">
              <a:extLst>
                <a:ext uri="{FF2B5EF4-FFF2-40B4-BE49-F238E27FC236}">
                  <a16:creationId xmlns:a16="http://schemas.microsoft.com/office/drawing/2014/main" id="{8044A5B6-DE99-469A-B815-CEEEAD3416B8}"/>
                </a:ext>
              </a:extLst>
            </p:cNvPr>
            <p:cNvSpPr txBox="1"/>
            <p:nvPr/>
          </p:nvSpPr>
          <p:spPr>
            <a:xfrm>
              <a:off x="47756" y="47756"/>
              <a:ext cx="2099048" cy="8827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CA" sz="3200" kern="1200" dirty="0"/>
                <a:t>On Floor</a:t>
              </a:r>
            </a:p>
          </p:txBody>
        </p:sp>
      </p:grpSp>
      <p:sp>
        <p:nvSpPr>
          <p:cNvPr id="17" name="Rectangle 1">
            <a:extLst>
              <a:ext uri="{FF2B5EF4-FFF2-40B4-BE49-F238E27FC236}">
                <a16:creationId xmlns:a16="http://schemas.microsoft.com/office/drawing/2014/main" id="{CBDE5EFD-9FCE-4C5E-9688-529FED208360}"/>
              </a:ext>
            </a:extLst>
          </p:cNvPr>
          <p:cNvSpPr txBox="1">
            <a:spLocks noChangeArrowheads="1"/>
          </p:cNvSpPr>
          <p:nvPr/>
        </p:nvSpPr>
        <p:spPr>
          <a:xfrm>
            <a:off x="378376" y="2007528"/>
            <a:ext cx="8640959" cy="2880320"/>
          </a:xfrm>
          <a:prstGeom prst="rect">
            <a:avLst/>
          </a:prstGeom>
        </p:spPr>
        <p:txBody>
          <a:bodyPr vert="horz" lIns="91440" tIns="45720" rIns="91440" bIns="45720" rtlCol="0" anchor="t">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Tx/>
              <a:buChar char="-"/>
            </a:pPr>
            <a:r>
              <a:rPr lang="en-CA" altLang="en-US" sz="3200" dirty="0"/>
              <a:t>Best Intentions </a:t>
            </a:r>
            <a:r>
              <a:rPr lang="en-CA" altLang="en-US" sz="1800" dirty="0"/>
              <a:t>(Communication with Athletes)</a:t>
            </a:r>
          </a:p>
          <a:p>
            <a:pPr marL="914400" lvl="1" indent="-457200">
              <a:buFontTx/>
              <a:buChar char="-"/>
            </a:pPr>
            <a:r>
              <a:rPr lang="en-US" altLang="en-US" sz="2000" dirty="0"/>
              <a:t>Introductions are accepted but not expected​: If an athlete introduces themselves, it is expected that a Technical Official respond in kind, but not offer additional conversation</a:t>
            </a:r>
          </a:p>
          <a:p>
            <a:pPr marL="914400" lvl="1" indent="-457200">
              <a:buFontTx/>
              <a:buChar char="-"/>
            </a:pPr>
            <a:r>
              <a:rPr lang="en-US" altLang="en-US" sz="2000" dirty="0"/>
              <a:t>Don’t re-communicate the standards​</a:t>
            </a:r>
          </a:p>
          <a:p>
            <a:pPr marL="914400" lvl="1" indent="-457200">
              <a:buFontTx/>
              <a:buChar char="-"/>
            </a:pPr>
            <a:r>
              <a:rPr lang="en-US" altLang="en-US" sz="2000" dirty="0"/>
              <a:t>Don’t be a cheerleader​ </a:t>
            </a:r>
          </a:p>
          <a:p>
            <a:pPr marL="914400" lvl="1" indent="-457200">
              <a:buFontTx/>
              <a:buChar char="-"/>
            </a:pPr>
            <a:r>
              <a:rPr lang="en-US" altLang="en-US" sz="2000" dirty="0"/>
              <a:t>Don’t be a super fan​: Impartiality is critical to a Technical Officials performance</a:t>
            </a:r>
          </a:p>
          <a:p>
            <a:pPr marL="914400" lvl="1" indent="-457200">
              <a:buFontTx/>
              <a:buChar char="-"/>
            </a:pPr>
            <a:r>
              <a:rPr lang="en-US" altLang="en-US" sz="2000" dirty="0"/>
              <a:t>Don’t be a coach​</a:t>
            </a:r>
          </a:p>
        </p:txBody>
      </p:sp>
      <p:sp>
        <p:nvSpPr>
          <p:cNvPr id="7" name="Rectangle 1">
            <a:extLst>
              <a:ext uri="{FF2B5EF4-FFF2-40B4-BE49-F238E27FC236}">
                <a16:creationId xmlns:a16="http://schemas.microsoft.com/office/drawing/2014/main" id="{23C4B06E-3ECB-41A8-86E9-87A679C60959}"/>
              </a:ext>
            </a:extLst>
          </p:cNvPr>
          <p:cNvSpPr txBox="1">
            <a:spLocks noChangeArrowheads="1"/>
          </p:cNvSpPr>
          <p:nvPr/>
        </p:nvSpPr>
        <p:spPr>
          <a:xfrm>
            <a:off x="378376" y="4887848"/>
            <a:ext cx="8640959" cy="1584176"/>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Tx/>
              <a:buChar char="-"/>
            </a:pPr>
            <a:r>
              <a:rPr lang="en-CA" altLang="en-US" sz="3200" dirty="0"/>
              <a:t>Best Intentions </a:t>
            </a:r>
            <a:r>
              <a:rPr lang="en-CA" altLang="en-US" sz="1800" dirty="0"/>
              <a:t>(Communication other people)</a:t>
            </a:r>
          </a:p>
          <a:p>
            <a:pPr marL="914400" lvl="1" indent="-457200">
              <a:buFontTx/>
              <a:buChar char="-"/>
            </a:pPr>
            <a:r>
              <a:rPr lang="en-US" altLang="en-US" sz="2000" dirty="0"/>
              <a:t>Redirect coaches to Head Technical Officials</a:t>
            </a:r>
          </a:p>
          <a:p>
            <a:pPr marL="914400" lvl="1" indent="-457200">
              <a:buFontTx/>
              <a:buChar char="-"/>
            </a:pPr>
            <a:r>
              <a:rPr lang="en-US" altLang="en-US" sz="2000" dirty="0"/>
              <a:t>Kept to an absolute minimum the communication with spectators</a:t>
            </a:r>
          </a:p>
        </p:txBody>
      </p:sp>
    </p:spTree>
    <p:extLst>
      <p:ext uri="{BB962C8B-B14F-4D97-AF65-F5344CB8AC3E}">
        <p14:creationId xmlns:p14="http://schemas.microsoft.com/office/powerpoint/2010/main" val="3037361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
                                            <p:txEl>
                                              <p:pRg st="1" end="1"/>
                                            </p:txEl>
                                          </p:spTgt>
                                        </p:tgtEl>
                                        <p:attrNameLst>
                                          <p:attrName>style.visibility</p:attrName>
                                        </p:attrNameLst>
                                      </p:cBhvr>
                                      <p:to>
                                        <p:strVal val="visible"/>
                                      </p:to>
                                    </p:set>
                                    <p:anim calcmode="lin" valueType="num">
                                      <p:cBhvr additive="base">
                                        <p:cTn id="13" dur="500" fill="hold"/>
                                        <p:tgtEl>
                                          <p:spTgt spid="1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7">
                                            <p:txEl>
                                              <p:pRg st="2" end="2"/>
                                            </p:txEl>
                                          </p:spTgt>
                                        </p:tgtEl>
                                        <p:attrNameLst>
                                          <p:attrName>style.visibility</p:attrName>
                                        </p:attrNameLst>
                                      </p:cBhvr>
                                      <p:to>
                                        <p:strVal val="visible"/>
                                      </p:to>
                                    </p:set>
                                    <p:anim calcmode="lin" valueType="num">
                                      <p:cBhvr additive="base">
                                        <p:cTn id="19" dur="500" fill="hold"/>
                                        <p:tgtEl>
                                          <p:spTgt spid="1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7">
                                            <p:txEl>
                                              <p:pRg st="3" end="3"/>
                                            </p:txEl>
                                          </p:spTgt>
                                        </p:tgtEl>
                                        <p:attrNameLst>
                                          <p:attrName>style.visibility</p:attrName>
                                        </p:attrNameLst>
                                      </p:cBhvr>
                                      <p:to>
                                        <p:strVal val="visible"/>
                                      </p:to>
                                    </p:set>
                                    <p:anim calcmode="lin" valueType="num">
                                      <p:cBhvr additive="base">
                                        <p:cTn id="25" dur="500" fill="hold"/>
                                        <p:tgtEl>
                                          <p:spTgt spid="1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7">
                                            <p:txEl>
                                              <p:pRg st="4" end="4"/>
                                            </p:txEl>
                                          </p:spTgt>
                                        </p:tgtEl>
                                        <p:attrNameLst>
                                          <p:attrName>style.visibility</p:attrName>
                                        </p:attrNameLst>
                                      </p:cBhvr>
                                      <p:to>
                                        <p:strVal val="visible"/>
                                      </p:to>
                                    </p:set>
                                    <p:anim calcmode="lin" valueType="num">
                                      <p:cBhvr additive="base">
                                        <p:cTn id="31" dur="500" fill="hold"/>
                                        <p:tgtEl>
                                          <p:spTgt spid="1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7">
                                            <p:txEl>
                                              <p:pRg st="5" end="5"/>
                                            </p:txEl>
                                          </p:spTgt>
                                        </p:tgtEl>
                                        <p:attrNameLst>
                                          <p:attrName>style.visibility</p:attrName>
                                        </p:attrNameLst>
                                      </p:cBhvr>
                                      <p:to>
                                        <p:strVal val="visible"/>
                                      </p:to>
                                    </p:set>
                                    <p:anim calcmode="lin" valueType="num">
                                      <p:cBhvr additive="base">
                                        <p:cTn id="37" dur="500" fill="hold"/>
                                        <p:tgtEl>
                                          <p:spTgt spid="1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
                                            <p:txEl>
                                              <p:pRg st="0" end="0"/>
                                            </p:txEl>
                                          </p:spTgt>
                                        </p:tgtEl>
                                        <p:attrNameLst>
                                          <p:attrName>style.visibility</p:attrName>
                                        </p:attrNameLst>
                                      </p:cBhvr>
                                      <p:to>
                                        <p:strVal val="visible"/>
                                      </p:to>
                                    </p:set>
                                    <p:anim calcmode="lin" valueType="num">
                                      <p:cBhvr additive="base">
                                        <p:cTn id="4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7">
                                            <p:txEl>
                                              <p:pRg st="1" end="1"/>
                                            </p:txEl>
                                          </p:spTgt>
                                        </p:tgtEl>
                                        <p:attrNameLst>
                                          <p:attrName>style.visibility</p:attrName>
                                        </p:attrNameLst>
                                      </p:cBhvr>
                                      <p:to>
                                        <p:strVal val="visible"/>
                                      </p:to>
                                    </p:set>
                                    <p:anim calcmode="lin" valueType="num">
                                      <p:cBhvr additive="base">
                                        <p:cTn id="49"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7">
                                            <p:txEl>
                                              <p:pRg st="2" end="2"/>
                                            </p:txEl>
                                          </p:spTgt>
                                        </p:tgtEl>
                                        <p:attrNameLst>
                                          <p:attrName>style.visibility</p:attrName>
                                        </p:attrNameLst>
                                      </p:cBhvr>
                                      <p:to>
                                        <p:strVal val="visible"/>
                                      </p:to>
                                    </p:set>
                                    <p:anim calcmode="lin" valueType="num">
                                      <p:cBhvr additive="base">
                                        <p:cTn id="55"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30414715_10155521414278683_4460858427828076544_o.jpg"/>
          <p:cNvPicPr>
            <a:picLocks noChangeAspect="1"/>
          </p:cNvPicPr>
          <p:nvPr/>
        </p:nvPicPr>
        <p:blipFill>
          <a:blip r:embed="rId2" cstate="print">
            <a:lum bright="53000"/>
          </a:blip>
          <a:stretch>
            <a:fillRect/>
          </a:stretch>
        </p:blipFill>
        <p:spPr>
          <a:xfrm>
            <a:off x="1475656" y="1124744"/>
            <a:ext cx="6167590" cy="5040560"/>
          </a:xfrm>
          <a:prstGeom prst="rect">
            <a:avLst/>
          </a:prstGeom>
        </p:spPr>
      </p:pic>
      <p:grpSp>
        <p:nvGrpSpPr>
          <p:cNvPr id="24" name="Group 23">
            <a:extLst>
              <a:ext uri="{FF2B5EF4-FFF2-40B4-BE49-F238E27FC236}">
                <a16:creationId xmlns:a16="http://schemas.microsoft.com/office/drawing/2014/main" id="{B9A30C4F-CA06-4140-89BB-FEFD65371F12}"/>
              </a:ext>
            </a:extLst>
          </p:cNvPr>
          <p:cNvGrpSpPr/>
          <p:nvPr/>
        </p:nvGrpSpPr>
        <p:grpSpPr>
          <a:xfrm>
            <a:off x="378376" y="415610"/>
            <a:ext cx="3257520" cy="978296"/>
            <a:chOff x="0" y="0"/>
            <a:chExt cx="2194560" cy="978296"/>
          </a:xfrm>
        </p:grpSpPr>
        <p:sp>
          <p:nvSpPr>
            <p:cNvPr id="25" name="Rectangle: Rounded Corners 24">
              <a:extLst>
                <a:ext uri="{FF2B5EF4-FFF2-40B4-BE49-F238E27FC236}">
                  <a16:creationId xmlns:a16="http://schemas.microsoft.com/office/drawing/2014/main" id="{BA516771-5BDF-411F-ABDD-FD0DD3D9FD01}"/>
                </a:ext>
              </a:extLst>
            </p:cNvPr>
            <p:cNvSpPr/>
            <p:nvPr/>
          </p:nvSpPr>
          <p:spPr>
            <a:xfrm>
              <a:off x="0" y="0"/>
              <a:ext cx="2194560" cy="978296"/>
            </a:xfrm>
            <a:prstGeom prst="roundRect">
              <a:avLst/>
            </a:prstGeom>
            <a:solidFill>
              <a:srgbClr val="953735"/>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Rectangle: Rounded Corners 4">
              <a:extLst>
                <a:ext uri="{FF2B5EF4-FFF2-40B4-BE49-F238E27FC236}">
                  <a16:creationId xmlns:a16="http://schemas.microsoft.com/office/drawing/2014/main" id="{8044A5B6-DE99-469A-B815-CEEEAD3416B8}"/>
                </a:ext>
              </a:extLst>
            </p:cNvPr>
            <p:cNvSpPr txBox="1"/>
            <p:nvPr/>
          </p:nvSpPr>
          <p:spPr>
            <a:xfrm>
              <a:off x="47756" y="47756"/>
              <a:ext cx="2099048" cy="8827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CA" sz="3200" kern="1200" dirty="0"/>
                <a:t>On Floor</a:t>
              </a:r>
            </a:p>
          </p:txBody>
        </p:sp>
      </p:grpSp>
      <p:sp>
        <p:nvSpPr>
          <p:cNvPr id="17" name="Rectangle 1">
            <a:extLst>
              <a:ext uri="{FF2B5EF4-FFF2-40B4-BE49-F238E27FC236}">
                <a16:creationId xmlns:a16="http://schemas.microsoft.com/office/drawing/2014/main" id="{CBDE5EFD-9FCE-4C5E-9688-529FED208360}"/>
              </a:ext>
            </a:extLst>
          </p:cNvPr>
          <p:cNvSpPr txBox="1">
            <a:spLocks noChangeArrowheads="1"/>
          </p:cNvSpPr>
          <p:nvPr/>
        </p:nvSpPr>
        <p:spPr>
          <a:xfrm>
            <a:off x="251520" y="1700808"/>
            <a:ext cx="8640959" cy="4741582"/>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Tx/>
              <a:buChar char="-"/>
            </a:pPr>
            <a:r>
              <a:rPr lang="en-CA" altLang="en-US" sz="3200" dirty="0"/>
              <a:t>Visual &amp; Verbal</a:t>
            </a:r>
          </a:p>
          <a:p>
            <a:pPr marL="914400" lvl="1" indent="-457200">
              <a:buFontTx/>
              <a:buChar char="-"/>
            </a:pPr>
            <a:r>
              <a:rPr lang="en-US" altLang="en-US" sz="2000" dirty="0"/>
              <a:t>It is critical that key gestures and verbal queues are properly executed</a:t>
            </a:r>
          </a:p>
          <a:p>
            <a:pPr marL="1371600" lvl="2" indent="-457200">
              <a:buFontTx/>
              <a:buChar char="-"/>
            </a:pPr>
            <a:r>
              <a:rPr lang="en-US" altLang="en-US" dirty="0"/>
              <a:t>No Rep</a:t>
            </a:r>
          </a:p>
          <a:p>
            <a:pPr marL="1371600" lvl="2" indent="-457200">
              <a:buFontTx/>
              <a:buChar char="-"/>
            </a:pPr>
            <a:r>
              <a:rPr lang="en-US" altLang="en-US" dirty="0"/>
              <a:t>Help</a:t>
            </a:r>
          </a:p>
          <a:p>
            <a:pPr marL="1371600" lvl="2" indent="-457200">
              <a:buFontTx/>
              <a:buChar char="-"/>
            </a:pPr>
            <a:r>
              <a:rPr lang="en-US" altLang="en-US" dirty="0"/>
              <a:t>Final Five</a:t>
            </a:r>
          </a:p>
          <a:p>
            <a:pPr marL="1371600" lvl="2" indent="-457200">
              <a:buFontTx/>
              <a:buChar char="-"/>
            </a:pPr>
            <a:r>
              <a:rPr lang="en-US" altLang="en-US" dirty="0"/>
              <a:t>Successful Completion for Max Effort lifts only</a:t>
            </a:r>
          </a:p>
          <a:p>
            <a:pPr marL="914400" lvl="1" indent="-457200">
              <a:buFontTx/>
              <a:buChar char="-"/>
            </a:pPr>
            <a:endParaRPr lang="en-US" altLang="en-US" sz="2000" dirty="0"/>
          </a:p>
          <a:p>
            <a:pPr marL="457200" indent="-457200" algn="l">
              <a:buFontTx/>
              <a:buChar char="-"/>
            </a:pPr>
            <a:r>
              <a:rPr lang="en-CA" altLang="en-US" sz="3200" dirty="0"/>
              <a:t>Special Circumstances</a:t>
            </a:r>
          </a:p>
          <a:p>
            <a:pPr marL="914400" lvl="1" indent="-457200">
              <a:buFontTx/>
              <a:buChar char="-"/>
            </a:pPr>
            <a:r>
              <a:rPr lang="en-US" altLang="en-US" sz="2000" dirty="0"/>
              <a:t>Officiating Errors​: Immediately notify Head Technical Official in a discrete manner providing as much insight into the issue as possible.</a:t>
            </a:r>
          </a:p>
          <a:p>
            <a:pPr marL="914400" lvl="1" indent="-457200">
              <a:buFontTx/>
              <a:buChar char="-"/>
            </a:pPr>
            <a:r>
              <a:rPr lang="en-US" altLang="en-US" sz="2000" dirty="0"/>
              <a:t>Conflicts of Interest​: TO’s must disclose existing personal relationships with any athletes or teams prior to the beginning of events.</a:t>
            </a:r>
            <a:endParaRPr lang="en-CA" altLang="en-US" sz="3200" dirty="0"/>
          </a:p>
          <a:p>
            <a:pPr marL="457200" indent="-457200" algn="l">
              <a:buFontTx/>
              <a:buChar char="-"/>
            </a:pPr>
            <a:endParaRPr lang="en-US" altLang="en-US" sz="3200" dirty="0"/>
          </a:p>
        </p:txBody>
      </p:sp>
    </p:spTree>
    <p:extLst>
      <p:ext uri="{BB962C8B-B14F-4D97-AF65-F5344CB8AC3E}">
        <p14:creationId xmlns:p14="http://schemas.microsoft.com/office/powerpoint/2010/main" val="2321584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
                                            <p:txEl>
                                              <p:pRg st="1" end="1"/>
                                            </p:txEl>
                                          </p:spTgt>
                                        </p:tgtEl>
                                        <p:attrNameLst>
                                          <p:attrName>style.visibility</p:attrName>
                                        </p:attrNameLst>
                                      </p:cBhvr>
                                      <p:to>
                                        <p:strVal val="visible"/>
                                      </p:to>
                                    </p:set>
                                    <p:anim calcmode="lin" valueType="num">
                                      <p:cBhvr additive="base">
                                        <p:cTn id="13" dur="500" fill="hold"/>
                                        <p:tgtEl>
                                          <p:spTgt spid="1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7">
                                            <p:txEl>
                                              <p:pRg st="2" end="2"/>
                                            </p:txEl>
                                          </p:spTgt>
                                        </p:tgtEl>
                                        <p:attrNameLst>
                                          <p:attrName>style.visibility</p:attrName>
                                        </p:attrNameLst>
                                      </p:cBhvr>
                                      <p:to>
                                        <p:strVal val="visible"/>
                                      </p:to>
                                    </p:set>
                                    <p:anim calcmode="lin" valueType="num">
                                      <p:cBhvr additive="base">
                                        <p:cTn id="19" dur="500" fill="hold"/>
                                        <p:tgtEl>
                                          <p:spTgt spid="1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7">
                                            <p:txEl>
                                              <p:pRg st="3" end="3"/>
                                            </p:txEl>
                                          </p:spTgt>
                                        </p:tgtEl>
                                        <p:attrNameLst>
                                          <p:attrName>style.visibility</p:attrName>
                                        </p:attrNameLst>
                                      </p:cBhvr>
                                      <p:to>
                                        <p:strVal val="visible"/>
                                      </p:to>
                                    </p:set>
                                    <p:anim calcmode="lin" valueType="num">
                                      <p:cBhvr additive="base">
                                        <p:cTn id="25" dur="500" fill="hold"/>
                                        <p:tgtEl>
                                          <p:spTgt spid="1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7">
                                            <p:txEl>
                                              <p:pRg st="4" end="4"/>
                                            </p:txEl>
                                          </p:spTgt>
                                        </p:tgtEl>
                                        <p:attrNameLst>
                                          <p:attrName>style.visibility</p:attrName>
                                        </p:attrNameLst>
                                      </p:cBhvr>
                                      <p:to>
                                        <p:strVal val="visible"/>
                                      </p:to>
                                    </p:set>
                                    <p:anim calcmode="lin" valueType="num">
                                      <p:cBhvr additive="base">
                                        <p:cTn id="31" dur="500" fill="hold"/>
                                        <p:tgtEl>
                                          <p:spTgt spid="1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7">
                                            <p:txEl>
                                              <p:pRg st="5" end="5"/>
                                            </p:txEl>
                                          </p:spTgt>
                                        </p:tgtEl>
                                        <p:attrNameLst>
                                          <p:attrName>style.visibility</p:attrName>
                                        </p:attrNameLst>
                                      </p:cBhvr>
                                      <p:to>
                                        <p:strVal val="visible"/>
                                      </p:to>
                                    </p:set>
                                    <p:anim calcmode="lin" valueType="num">
                                      <p:cBhvr additive="base">
                                        <p:cTn id="37" dur="500" fill="hold"/>
                                        <p:tgtEl>
                                          <p:spTgt spid="1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7">
                                            <p:txEl>
                                              <p:pRg st="7" end="7"/>
                                            </p:txEl>
                                          </p:spTgt>
                                        </p:tgtEl>
                                        <p:attrNameLst>
                                          <p:attrName>style.visibility</p:attrName>
                                        </p:attrNameLst>
                                      </p:cBhvr>
                                      <p:to>
                                        <p:strVal val="visible"/>
                                      </p:to>
                                    </p:set>
                                    <p:anim calcmode="lin" valueType="num">
                                      <p:cBhvr additive="base">
                                        <p:cTn id="43" dur="500" fill="hold"/>
                                        <p:tgtEl>
                                          <p:spTgt spid="17">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7">
                                            <p:txEl>
                                              <p:pRg st="8" end="8"/>
                                            </p:txEl>
                                          </p:spTgt>
                                        </p:tgtEl>
                                        <p:attrNameLst>
                                          <p:attrName>style.visibility</p:attrName>
                                        </p:attrNameLst>
                                      </p:cBhvr>
                                      <p:to>
                                        <p:strVal val="visible"/>
                                      </p:to>
                                    </p:set>
                                    <p:anim calcmode="lin" valueType="num">
                                      <p:cBhvr additive="base">
                                        <p:cTn id="49" dur="500" fill="hold"/>
                                        <p:tgtEl>
                                          <p:spTgt spid="17">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7">
                                            <p:txEl>
                                              <p:pRg st="9" end="9"/>
                                            </p:txEl>
                                          </p:spTgt>
                                        </p:tgtEl>
                                        <p:attrNameLst>
                                          <p:attrName>style.visibility</p:attrName>
                                        </p:attrNameLst>
                                      </p:cBhvr>
                                      <p:to>
                                        <p:strVal val="visible"/>
                                      </p:to>
                                    </p:set>
                                    <p:anim calcmode="lin" valueType="num">
                                      <p:cBhvr additive="base">
                                        <p:cTn id="55" dur="500" fill="hold"/>
                                        <p:tgtEl>
                                          <p:spTgt spid="17">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30414715_10155521414278683_4460858427828076544_o.jpg"/>
          <p:cNvPicPr>
            <a:picLocks noChangeAspect="1"/>
          </p:cNvPicPr>
          <p:nvPr/>
        </p:nvPicPr>
        <p:blipFill>
          <a:blip r:embed="rId2" cstate="print">
            <a:lum bright="53000"/>
          </a:blip>
          <a:stretch>
            <a:fillRect/>
          </a:stretch>
        </p:blipFill>
        <p:spPr>
          <a:xfrm>
            <a:off x="1475656" y="1124744"/>
            <a:ext cx="6167590" cy="5040560"/>
          </a:xfrm>
          <a:prstGeom prst="rect">
            <a:avLst/>
          </a:prstGeom>
        </p:spPr>
      </p:pic>
      <p:grpSp>
        <p:nvGrpSpPr>
          <p:cNvPr id="24" name="Group 23">
            <a:extLst>
              <a:ext uri="{FF2B5EF4-FFF2-40B4-BE49-F238E27FC236}">
                <a16:creationId xmlns:a16="http://schemas.microsoft.com/office/drawing/2014/main" id="{B9A30C4F-CA06-4140-89BB-FEFD65371F12}"/>
              </a:ext>
            </a:extLst>
          </p:cNvPr>
          <p:cNvGrpSpPr/>
          <p:nvPr/>
        </p:nvGrpSpPr>
        <p:grpSpPr>
          <a:xfrm>
            <a:off x="378376" y="415610"/>
            <a:ext cx="3257520" cy="978296"/>
            <a:chOff x="0" y="0"/>
            <a:chExt cx="2194560" cy="978296"/>
          </a:xfrm>
        </p:grpSpPr>
        <p:sp>
          <p:nvSpPr>
            <p:cNvPr id="25" name="Rectangle: Rounded Corners 24">
              <a:extLst>
                <a:ext uri="{FF2B5EF4-FFF2-40B4-BE49-F238E27FC236}">
                  <a16:creationId xmlns:a16="http://schemas.microsoft.com/office/drawing/2014/main" id="{BA516771-5BDF-411F-ABDD-FD0DD3D9FD01}"/>
                </a:ext>
              </a:extLst>
            </p:cNvPr>
            <p:cNvSpPr/>
            <p:nvPr/>
          </p:nvSpPr>
          <p:spPr>
            <a:xfrm>
              <a:off x="0" y="0"/>
              <a:ext cx="2194560" cy="978296"/>
            </a:xfrm>
            <a:prstGeom prst="roundRect">
              <a:avLst/>
            </a:prstGeom>
            <a:solidFill>
              <a:srgbClr val="953735"/>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Rectangle: Rounded Corners 4">
              <a:extLst>
                <a:ext uri="{FF2B5EF4-FFF2-40B4-BE49-F238E27FC236}">
                  <a16:creationId xmlns:a16="http://schemas.microsoft.com/office/drawing/2014/main" id="{8044A5B6-DE99-469A-B815-CEEEAD3416B8}"/>
                </a:ext>
              </a:extLst>
            </p:cNvPr>
            <p:cNvSpPr txBox="1"/>
            <p:nvPr/>
          </p:nvSpPr>
          <p:spPr>
            <a:xfrm>
              <a:off x="47756" y="47756"/>
              <a:ext cx="2099048" cy="8827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CA" sz="3200" kern="1200" dirty="0"/>
                <a:t>On Floor</a:t>
              </a:r>
            </a:p>
          </p:txBody>
        </p:sp>
      </p:grpSp>
      <p:sp>
        <p:nvSpPr>
          <p:cNvPr id="17" name="Rectangle 1">
            <a:extLst>
              <a:ext uri="{FF2B5EF4-FFF2-40B4-BE49-F238E27FC236}">
                <a16:creationId xmlns:a16="http://schemas.microsoft.com/office/drawing/2014/main" id="{CBDE5EFD-9FCE-4C5E-9688-529FED208360}"/>
              </a:ext>
            </a:extLst>
          </p:cNvPr>
          <p:cNvSpPr txBox="1">
            <a:spLocks noChangeArrowheads="1"/>
          </p:cNvSpPr>
          <p:nvPr/>
        </p:nvSpPr>
        <p:spPr>
          <a:xfrm>
            <a:off x="251520" y="2007528"/>
            <a:ext cx="8640959" cy="2861632"/>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Tx/>
              <a:buChar char="-"/>
            </a:pPr>
            <a:r>
              <a:rPr lang="en-CA" altLang="en-US" sz="3200" dirty="0"/>
              <a:t>ASIFF </a:t>
            </a:r>
          </a:p>
          <a:p>
            <a:pPr marL="914400" lvl="1" indent="-457200">
              <a:buFontTx/>
              <a:buChar char="-"/>
            </a:pPr>
            <a:r>
              <a:rPr lang="en-US" altLang="en-US" sz="2000" dirty="0"/>
              <a:t>A TO can be negatively impacted when allows different emotions, rather than the prescribed standards, to dictate how performance is assessed</a:t>
            </a:r>
          </a:p>
          <a:p>
            <a:pPr marL="1371600" lvl="2" indent="-457200">
              <a:buFontTx/>
              <a:buChar char="-"/>
            </a:pPr>
            <a:r>
              <a:rPr lang="en-US" altLang="en-US" b="1" dirty="0"/>
              <a:t>Apathy</a:t>
            </a:r>
            <a:r>
              <a:rPr lang="en-US" altLang="en-US" dirty="0"/>
              <a:t>: ​Not caring about your responsibilities</a:t>
            </a:r>
          </a:p>
          <a:p>
            <a:pPr marL="1371600" lvl="2" indent="-457200">
              <a:buFontTx/>
              <a:buChar char="-"/>
            </a:pPr>
            <a:r>
              <a:rPr lang="en-US" altLang="en-US" b="1" dirty="0"/>
              <a:t>Sympathy</a:t>
            </a:r>
            <a:r>
              <a:rPr lang="en-US" altLang="en-US" dirty="0"/>
              <a:t>: ​Giving undue credit based on lack of objectivity</a:t>
            </a:r>
          </a:p>
          <a:p>
            <a:pPr marL="1371600" lvl="2" indent="-457200">
              <a:buFontTx/>
              <a:buChar char="-"/>
            </a:pPr>
            <a:r>
              <a:rPr lang="en-US" altLang="en-US" b="1" dirty="0"/>
              <a:t>Ignorance</a:t>
            </a:r>
            <a:r>
              <a:rPr lang="en-US" altLang="en-US" dirty="0"/>
              <a:t>: ​Not knowing what should be occurring</a:t>
            </a:r>
          </a:p>
          <a:p>
            <a:pPr marL="1371600" lvl="2" indent="-457200">
              <a:buFontTx/>
              <a:buChar char="-"/>
            </a:pPr>
            <a:r>
              <a:rPr lang="en-US" altLang="en-US" b="1" dirty="0"/>
              <a:t>Fear</a:t>
            </a:r>
            <a:r>
              <a:rPr lang="en-US" altLang="en-US" dirty="0"/>
              <a:t>: ​Being afraid to assert oneself</a:t>
            </a:r>
          </a:p>
          <a:p>
            <a:pPr marL="1371600" lvl="2" indent="-457200">
              <a:buFontTx/>
              <a:buChar char="-"/>
            </a:pPr>
            <a:r>
              <a:rPr lang="en-US" altLang="en-US" b="1" dirty="0"/>
              <a:t>Fatigue</a:t>
            </a:r>
            <a:r>
              <a:rPr lang="en-US" altLang="en-US" dirty="0"/>
              <a:t>: ​Losing mental and physical acuity due to exertion and stress</a:t>
            </a:r>
          </a:p>
        </p:txBody>
      </p:sp>
    </p:spTree>
    <p:extLst>
      <p:ext uri="{BB962C8B-B14F-4D97-AF65-F5344CB8AC3E}">
        <p14:creationId xmlns:p14="http://schemas.microsoft.com/office/powerpoint/2010/main" val="1196688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
                                            <p:txEl>
                                              <p:pRg st="1" end="1"/>
                                            </p:txEl>
                                          </p:spTgt>
                                        </p:tgtEl>
                                        <p:attrNameLst>
                                          <p:attrName>style.visibility</p:attrName>
                                        </p:attrNameLst>
                                      </p:cBhvr>
                                      <p:to>
                                        <p:strVal val="visible"/>
                                      </p:to>
                                    </p:set>
                                    <p:anim calcmode="lin" valueType="num">
                                      <p:cBhvr additive="base">
                                        <p:cTn id="13" dur="500" fill="hold"/>
                                        <p:tgtEl>
                                          <p:spTgt spid="1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7">
                                            <p:txEl>
                                              <p:pRg st="2" end="2"/>
                                            </p:txEl>
                                          </p:spTgt>
                                        </p:tgtEl>
                                        <p:attrNameLst>
                                          <p:attrName>style.visibility</p:attrName>
                                        </p:attrNameLst>
                                      </p:cBhvr>
                                      <p:to>
                                        <p:strVal val="visible"/>
                                      </p:to>
                                    </p:set>
                                    <p:anim calcmode="lin" valueType="num">
                                      <p:cBhvr additive="base">
                                        <p:cTn id="19" dur="500" fill="hold"/>
                                        <p:tgtEl>
                                          <p:spTgt spid="1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7">
                                            <p:txEl>
                                              <p:pRg st="3" end="3"/>
                                            </p:txEl>
                                          </p:spTgt>
                                        </p:tgtEl>
                                        <p:attrNameLst>
                                          <p:attrName>style.visibility</p:attrName>
                                        </p:attrNameLst>
                                      </p:cBhvr>
                                      <p:to>
                                        <p:strVal val="visible"/>
                                      </p:to>
                                    </p:set>
                                    <p:anim calcmode="lin" valueType="num">
                                      <p:cBhvr additive="base">
                                        <p:cTn id="25" dur="500" fill="hold"/>
                                        <p:tgtEl>
                                          <p:spTgt spid="1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7">
                                            <p:txEl>
                                              <p:pRg st="4" end="4"/>
                                            </p:txEl>
                                          </p:spTgt>
                                        </p:tgtEl>
                                        <p:attrNameLst>
                                          <p:attrName>style.visibility</p:attrName>
                                        </p:attrNameLst>
                                      </p:cBhvr>
                                      <p:to>
                                        <p:strVal val="visible"/>
                                      </p:to>
                                    </p:set>
                                    <p:anim calcmode="lin" valueType="num">
                                      <p:cBhvr additive="base">
                                        <p:cTn id="31" dur="500" fill="hold"/>
                                        <p:tgtEl>
                                          <p:spTgt spid="1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7">
                                            <p:txEl>
                                              <p:pRg st="5" end="5"/>
                                            </p:txEl>
                                          </p:spTgt>
                                        </p:tgtEl>
                                        <p:attrNameLst>
                                          <p:attrName>style.visibility</p:attrName>
                                        </p:attrNameLst>
                                      </p:cBhvr>
                                      <p:to>
                                        <p:strVal val="visible"/>
                                      </p:to>
                                    </p:set>
                                    <p:anim calcmode="lin" valueType="num">
                                      <p:cBhvr additive="base">
                                        <p:cTn id="37" dur="500" fill="hold"/>
                                        <p:tgtEl>
                                          <p:spTgt spid="1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7">
                                            <p:txEl>
                                              <p:pRg st="6" end="6"/>
                                            </p:txEl>
                                          </p:spTgt>
                                        </p:tgtEl>
                                        <p:attrNameLst>
                                          <p:attrName>style.visibility</p:attrName>
                                        </p:attrNameLst>
                                      </p:cBhvr>
                                      <p:to>
                                        <p:strVal val="visible"/>
                                      </p:to>
                                    </p:set>
                                    <p:anim calcmode="lin" valueType="num">
                                      <p:cBhvr additive="base">
                                        <p:cTn id="43" dur="500" fill="hold"/>
                                        <p:tgtEl>
                                          <p:spTgt spid="1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30414715_10155521414278683_4460858427828076544_o.jpg"/>
          <p:cNvPicPr>
            <a:picLocks noChangeAspect="1"/>
          </p:cNvPicPr>
          <p:nvPr/>
        </p:nvPicPr>
        <p:blipFill>
          <a:blip r:embed="rId2" cstate="print">
            <a:lum bright="53000"/>
          </a:blip>
          <a:stretch>
            <a:fillRect/>
          </a:stretch>
        </p:blipFill>
        <p:spPr>
          <a:xfrm>
            <a:off x="1475656" y="1124744"/>
            <a:ext cx="6167590" cy="5040560"/>
          </a:xfrm>
          <a:prstGeom prst="rect">
            <a:avLst/>
          </a:prstGeom>
        </p:spPr>
      </p:pic>
      <p:grpSp>
        <p:nvGrpSpPr>
          <p:cNvPr id="24" name="Group 23">
            <a:extLst>
              <a:ext uri="{FF2B5EF4-FFF2-40B4-BE49-F238E27FC236}">
                <a16:creationId xmlns:a16="http://schemas.microsoft.com/office/drawing/2014/main" id="{B9A30C4F-CA06-4140-89BB-FEFD65371F12}"/>
              </a:ext>
            </a:extLst>
          </p:cNvPr>
          <p:cNvGrpSpPr/>
          <p:nvPr/>
        </p:nvGrpSpPr>
        <p:grpSpPr>
          <a:xfrm>
            <a:off x="378376" y="415610"/>
            <a:ext cx="3257520" cy="978296"/>
            <a:chOff x="0" y="0"/>
            <a:chExt cx="2194560" cy="978296"/>
          </a:xfrm>
        </p:grpSpPr>
        <p:sp>
          <p:nvSpPr>
            <p:cNvPr id="25" name="Rectangle: Rounded Corners 24">
              <a:extLst>
                <a:ext uri="{FF2B5EF4-FFF2-40B4-BE49-F238E27FC236}">
                  <a16:creationId xmlns:a16="http://schemas.microsoft.com/office/drawing/2014/main" id="{BA516771-5BDF-411F-ABDD-FD0DD3D9FD01}"/>
                </a:ext>
              </a:extLst>
            </p:cNvPr>
            <p:cNvSpPr/>
            <p:nvPr/>
          </p:nvSpPr>
          <p:spPr>
            <a:xfrm>
              <a:off x="0" y="0"/>
              <a:ext cx="2194560" cy="978296"/>
            </a:xfrm>
            <a:prstGeom prst="roundRect">
              <a:avLst/>
            </a:prstGeom>
            <a:solidFill>
              <a:srgbClr val="953735"/>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Rectangle: Rounded Corners 4">
              <a:extLst>
                <a:ext uri="{FF2B5EF4-FFF2-40B4-BE49-F238E27FC236}">
                  <a16:creationId xmlns:a16="http://schemas.microsoft.com/office/drawing/2014/main" id="{8044A5B6-DE99-469A-B815-CEEEAD3416B8}"/>
                </a:ext>
              </a:extLst>
            </p:cNvPr>
            <p:cNvSpPr txBox="1"/>
            <p:nvPr/>
          </p:nvSpPr>
          <p:spPr>
            <a:xfrm>
              <a:off x="47756" y="47756"/>
              <a:ext cx="2099048" cy="8827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CA" sz="3200" kern="1200" dirty="0"/>
                <a:t>After the event</a:t>
              </a:r>
            </a:p>
          </p:txBody>
        </p:sp>
      </p:grpSp>
      <p:sp>
        <p:nvSpPr>
          <p:cNvPr id="16" name="Rectangle 1">
            <a:extLst>
              <a:ext uri="{FF2B5EF4-FFF2-40B4-BE49-F238E27FC236}">
                <a16:creationId xmlns:a16="http://schemas.microsoft.com/office/drawing/2014/main" id="{7E39F402-8CA2-45DB-B712-F4620A80F496}"/>
              </a:ext>
            </a:extLst>
          </p:cNvPr>
          <p:cNvSpPr txBox="1">
            <a:spLocks noChangeArrowheads="1"/>
          </p:cNvSpPr>
          <p:nvPr/>
        </p:nvSpPr>
        <p:spPr>
          <a:xfrm>
            <a:off x="378376" y="2780928"/>
            <a:ext cx="8640959" cy="2376264"/>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Tx/>
              <a:buChar char="-"/>
            </a:pPr>
            <a:r>
              <a:rPr lang="en-CA" sz="3200" dirty="0"/>
              <a:t>Debrief</a:t>
            </a:r>
          </a:p>
          <a:p>
            <a:pPr marL="914400" lvl="1" indent="-457200">
              <a:buFontTx/>
              <a:buChar char="-"/>
            </a:pPr>
            <a:r>
              <a:rPr lang="en-US" sz="2000" dirty="0"/>
              <a:t>TO’s will be asked to provide their insight on the event to Head Technical Officials</a:t>
            </a:r>
            <a:endParaRPr lang="en-CA" sz="2000" dirty="0"/>
          </a:p>
          <a:p>
            <a:pPr marL="457200" indent="-457200" algn="l">
              <a:buFontTx/>
              <a:buChar char="-"/>
            </a:pPr>
            <a:r>
              <a:rPr lang="en-CA" altLang="en-US" sz="3200" dirty="0"/>
              <a:t>Performance Reviews</a:t>
            </a:r>
          </a:p>
        </p:txBody>
      </p:sp>
    </p:spTree>
    <p:extLst>
      <p:ext uri="{BB962C8B-B14F-4D97-AF65-F5344CB8AC3E}">
        <p14:creationId xmlns:p14="http://schemas.microsoft.com/office/powerpoint/2010/main" val="3667806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 calcmode="lin" valueType="num">
                                      <p:cBhvr additive="base">
                                        <p:cTn id="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
                                            <p:txEl>
                                              <p:pRg st="1" end="1"/>
                                            </p:txEl>
                                          </p:spTgt>
                                        </p:tgtEl>
                                        <p:attrNameLst>
                                          <p:attrName>style.visibility</p:attrName>
                                        </p:attrNameLst>
                                      </p:cBhvr>
                                      <p:to>
                                        <p:strVal val="visible"/>
                                      </p:to>
                                    </p:set>
                                    <p:anim calcmode="lin" valueType="num">
                                      <p:cBhvr additive="base">
                                        <p:cTn id="13"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
                                            <p:txEl>
                                              <p:pRg st="2" end="2"/>
                                            </p:txEl>
                                          </p:spTgt>
                                        </p:tgtEl>
                                        <p:attrNameLst>
                                          <p:attrName>style.visibility</p:attrName>
                                        </p:attrNameLst>
                                      </p:cBhvr>
                                      <p:to>
                                        <p:strVal val="visible"/>
                                      </p:to>
                                    </p:set>
                                    <p:anim calcmode="lin" valueType="num">
                                      <p:cBhvr additive="base">
                                        <p:cTn id="19"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1">
            <a:extLst>
              <a:ext uri="{FF2B5EF4-FFF2-40B4-BE49-F238E27FC236}">
                <a16:creationId xmlns:a16="http://schemas.microsoft.com/office/drawing/2014/main" id="{04315469-6ACB-454B-8F01-091E90E7EB34}"/>
              </a:ext>
            </a:extLst>
          </p:cNvPr>
          <p:cNvSpPr txBox="1">
            <a:spLocks noChangeArrowheads="1"/>
          </p:cNvSpPr>
          <p:nvPr/>
        </p:nvSpPr>
        <p:spPr>
          <a:xfrm>
            <a:off x="3724072" y="629268"/>
            <a:ext cx="4939868" cy="1286160"/>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90000"/>
              </a:lnSpc>
              <a:spcAft>
                <a:spcPts val="600"/>
              </a:spcAft>
              <a:tabLst>
                <a:tab pos="355600" algn="l"/>
                <a:tab pos="711200" algn="l"/>
                <a:tab pos="1065213" algn="l"/>
                <a:tab pos="1420813" algn="l"/>
                <a:tab pos="1778000" algn="l"/>
                <a:tab pos="2133600" algn="l"/>
                <a:tab pos="2487613" algn="l"/>
                <a:tab pos="2843213" algn="l"/>
                <a:tab pos="3200400" algn="l"/>
                <a:tab pos="3556000" algn="l"/>
                <a:tab pos="3911600" algn="l"/>
                <a:tab pos="4265613" algn="l"/>
                <a:tab pos="4343400" algn="l"/>
                <a:tab pos="5067300" algn="l"/>
                <a:tab pos="5791200" algn="l"/>
                <a:tab pos="6515100" algn="l"/>
                <a:tab pos="7239000" algn="l"/>
                <a:tab pos="7962900" algn="l"/>
                <a:tab pos="8686800" algn="l"/>
              </a:tabLst>
            </a:pPr>
            <a:r>
              <a:rPr lang="en-US" altLang="en-US" sz="4100"/>
              <a:t>Technical Official Introductory Course</a:t>
            </a:r>
          </a:p>
        </p:txBody>
      </p:sp>
      <p:pic>
        <p:nvPicPr>
          <p:cNvPr id="5" name="Picture 4" descr="30414715_10155521414278683_4460858427828076544_o.jpg"/>
          <p:cNvPicPr>
            <a:picLocks noChangeAspect="1"/>
          </p:cNvPicPr>
          <p:nvPr/>
        </p:nvPicPr>
        <p:blipFill rotWithShape="1">
          <a:blip r:embed="rId2" cstate="print"/>
          <a:srcRect l="24432" r="24873"/>
          <a:stretch/>
        </p:blipFill>
        <p:spPr>
          <a:xfrm>
            <a:off x="20" y="10"/>
            <a:ext cx="3476673" cy="6857990"/>
          </a:xfrm>
          <a:prstGeom prst="rect">
            <a:avLst/>
          </a:prstGeom>
          <a:effectLst/>
        </p:spPr>
      </p:pic>
      <p:cxnSp>
        <p:nvCxnSpPr>
          <p:cNvPr id="47" name="Straight Connector 46">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810700" y="2115117"/>
            <a:ext cx="4732020" cy="0"/>
          </a:xfrm>
          <a:prstGeom prst="line">
            <a:avLst/>
          </a:prstGeom>
          <a:ln w="19050">
            <a:solidFill>
              <a:srgbClr val="FB4C31"/>
            </a:solidFill>
          </a:ln>
        </p:spPr>
        <p:style>
          <a:lnRef idx="1">
            <a:schemeClr val="accent1"/>
          </a:lnRef>
          <a:fillRef idx="0">
            <a:schemeClr val="accent1"/>
          </a:fillRef>
          <a:effectRef idx="0">
            <a:schemeClr val="accent1"/>
          </a:effectRef>
          <a:fontRef idx="minor">
            <a:schemeClr val="tx1"/>
          </a:fontRef>
        </p:style>
      </p:cxnSp>
      <p:graphicFrame>
        <p:nvGraphicFramePr>
          <p:cNvPr id="10" name="Diagram 9">
            <a:extLst>
              <a:ext uri="{FF2B5EF4-FFF2-40B4-BE49-F238E27FC236}">
                <a16:creationId xmlns:a16="http://schemas.microsoft.com/office/drawing/2014/main" id="{51CA70F3-506C-49F2-9827-C213173C3CA5}"/>
              </a:ext>
            </a:extLst>
          </p:cNvPr>
          <p:cNvGraphicFramePr/>
          <p:nvPr>
            <p:extLst>
              <p:ext uri="{D42A27DB-BD31-4B8C-83A1-F6EECF244321}">
                <p14:modId xmlns:p14="http://schemas.microsoft.com/office/powerpoint/2010/main" val="4228829146"/>
              </p:ext>
            </p:extLst>
          </p:nvPr>
        </p:nvGraphicFramePr>
        <p:xfrm>
          <a:off x="3724073" y="2438400"/>
          <a:ext cx="4939867" cy="37854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607348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30414715_10155521414278683_4460858427828076544_o.jpg"/>
          <p:cNvPicPr>
            <a:picLocks noChangeAspect="1"/>
          </p:cNvPicPr>
          <p:nvPr/>
        </p:nvPicPr>
        <p:blipFill>
          <a:blip r:embed="rId2" cstate="print">
            <a:lum bright="53000"/>
          </a:blip>
          <a:stretch>
            <a:fillRect/>
          </a:stretch>
        </p:blipFill>
        <p:spPr>
          <a:xfrm>
            <a:off x="1475656" y="1124744"/>
            <a:ext cx="6167590" cy="5040560"/>
          </a:xfrm>
          <a:prstGeom prst="rect">
            <a:avLst/>
          </a:prstGeom>
        </p:spPr>
      </p:pic>
      <p:graphicFrame>
        <p:nvGraphicFramePr>
          <p:cNvPr id="2" name="Diagram 1">
            <a:extLst>
              <a:ext uri="{FF2B5EF4-FFF2-40B4-BE49-F238E27FC236}">
                <a16:creationId xmlns:a16="http://schemas.microsoft.com/office/drawing/2014/main" id="{3F8C23FB-F4A2-4828-A885-D7CB9568AB3C}"/>
              </a:ext>
            </a:extLst>
          </p:cNvPr>
          <p:cNvGraphicFramePr/>
          <p:nvPr>
            <p:extLst>
              <p:ext uri="{D42A27DB-BD31-4B8C-83A1-F6EECF244321}">
                <p14:modId xmlns:p14="http://schemas.microsoft.com/office/powerpoint/2010/main" val="136175709"/>
              </p:ext>
            </p:extLst>
          </p:nvPr>
        </p:nvGraphicFramePr>
        <p:xfrm>
          <a:off x="274975" y="1772816"/>
          <a:ext cx="8711474" cy="468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8" name="Group 17">
            <a:extLst>
              <a:ext uri="{FF2B5EF4-FFF2-40B4-BE49-F238E27FC236}">
                <a16:creationId xmlns:a16="http://schemas.microsoft.com/office/drawing/2014/main" id="{2D706E2E-32E2-48C1-95E3-35CFC3DD9BD7}"/>
              </a:ext>
            </a:extLst>
          </p:cNvPr>
          <p:cNvGrpSpPr/>
          <p:nvPr/>
        </p:nvGrpSpPr>
        <p:grpSpPr>
          <a:xfrm>
            <a:off x="274975" y="2132856"/>
            <a:ext cx="7942143" cy="780851"/>
            <a:chOff x="432200" y="1994222"/>
            <a:chExt cx="7812207" cy="780851"/>
          </a:xfrm>
        </p:grpSpPr>
        <p:sp>
          <p:nvSpPr>
            <p:cNvPr id="6" name="Freeform: Shape 5">
              <a:extLst>
                <a:ext uri="{FF2B5EF4-FFF2-40B4-BE49-F238E27FC236}">
                  <a16:creationId xmlns:a16="http://schemas.microsoft.com/office/drawing/2014/main" id="{1F2531C4-908F-46BE-8046-FE5C3F7791A1}"/>
                </a:ext>
              </a:extLst>
            </p:cNvPr>
            <p:cNvSpPr/>
            <p:nvPr/>
          </p:nvSpPr>
          <p:spPr>
            <a:xfrm>
              <a:off x="3244594" y="2072306"/>
              <a:ext cx="4999813" cy="624682"/>
            </a:xfrm>
            <a:custGeom>
              <a:avLst/>
              <a:gdLst>
                <a:gd name="connsiteX0" fmla="*/ 104116 w 624681"/>
                <a:gd name="connsiteY0" fmla="*/ 0 h 4999812"/>
                <a:gd name="connsiteX1" fmla="*/ 520565 w 624681"/>
                <a:gd name="connsiteY1" fmla="*/ 0 h 4999812"/>
                <a:gd name="connsiteX2" fmla="*/ 624681 w 624681"/>
                <a:gd name="connsiteY2" fmla="*/ 104116 h 4999812"/>
                <a:gd name="connsiteX3" fmla="*/ 624681 w 624681"/>
                <a:gd name="connsiteY3" fmla="*/ 4999812 h 4999812"/>
                <a:gd name="connsiteX4" fmla="*/ 624681 w 624681"/>
                <a:gd name="connsiteY4" fmla="*/ 4999812 h 4999812"/>
                <a:gd name="connsiteX5" fmla="*/ 0 w 624681"/>
                <a:gd name="connsiteY5" fmla="*/ 4999812 h 4999812"/>
                <a:gd name="connsiteX6" fmla="*/ 0 w 624681"/>
                <a:gd name="connsiteY6" fmla="*/ 4999812 h 4999812"/>
                <a:gd name="connsiteX7" fmla="*/ 0 w 624681"/>
                <a:gd name="connsiteY7" fmla="*/ 104116 h 4999812"/>
                <a:gd name="connsiteX8" fmla="*/ 104116 w 624681"/>
                <a:gd name="connsiteY8" fmla="*/ 0 h 4999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4681" h="4999812">
                  <a:moveTo>
                    <a:pt x="624681" y="833325"/>
                  </a:moveTo>
                  <a:lnTo>
                    <a:pt x="624681" y="4166487"/>
                  </a:lnTo>
                  <a:cubicBezTo>
                    <a:pt x="624681" y="4626720"/>
                    <a:pt x="618857" y="4999808"/>
                    <a:pt x="611673" y="4999808"/>
                  </a:cubicBezTo>
                  <a:lnTo>
                    <a:pt x="0" y="4999808"/>
                  </a:lnTo>
                  <a:lnTo>
                    <a:pt x="0" y="4999808"/>
                  </a:lnTo>
                  <a:lnTo>
                    <a:pt x="0" y="4"/>
                  </a:lnTo>
                  <a:lnTo>
                    <a:pt x="0" y="4"/>
                  </a:lnTo>
                  <a:lnTo>
                    <a:pt x="611673" y="4"/>
                  </a:lnTo>
                  <a:cubicBezTo>
                    <a:pt x="618857" y="4"/>
                    <a:pt x="624681" y="373092"/>
                    <a:pt x="624681" y="833325"/>
                  </a:cubicBezTo>
                  <a:close/>
                </a:path>
              </a:pathLst>
            </a:custGeom>
            <a:solidFill>
              <a:schemeClr val="accent3">
                <a:lumMod val="60000"/>
                <a:lumOff val="4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154319" rIns="278144" bIns="154320" numCol="1" spcCol="1270" anchor="ctr" anchorCtr="0">
              <a:noAutofit/>
            </a:bodyPr>
            <a:lstStyle/>
            <a:p>
              <a:pPr marL="57150" lvl="1" indent="-57150" algn="l" defTabSz="400050">
                <a:lnSpc>
                  <a:spcPct val="90000"/>
                </a:lnSpc>
                <a:spcBef>
                  <a:spcPct val="0"/>
                </a:spcBef>
                <a:spcAft>
                  <a:spcPct val="15000"/>
                </a:spcAft>
                <a:buFont typeface="Courier New" panose="02070309020205020404" pitchFamily="49" charset="0"/>
                <a:buChar char="o"/>
              </a:pPr>
              <a:r>
                <a:rPr lang="en-CA" sz="900" kern="1200" dirty="0"/>
                <a:t> TO’s shall position themselves in such a way that they can view all points of performance</a:t>
              </a:r>
            </a:p>
            <a:p>
              <a:pPr marL="57150" lvl="1" indent="-57150" algn="l" defTabSz="400050">
                <a:lnSpc>
                  <a:spcPct val="90000"/>
                </a:lnSpc>
                <a:spcBef>
                  <a:spcPct val="0"/>
                </a:spcBef>
                <a:spcAft>
                  <a:spcPct val="15000"/>
                </a:spcAft>
                <a:buFont typeface="Courier New" panose="02070309020205020404" pitchFamily="49" charset="0"/>
                <a:buChar char="o"/>
              </a:pPr>
              <a:r>
                <a:rPr lang="en-CA" sz="900" dirty="0"/>
                <a:t> Stand up (able to see the whole movement)</a:t>
              </a:r>
              <a:endParaRPr lang="en-CA" sz="900" kern="1200" dirty="0"/>
            </a:p>
            <a:p>
              <a:pPr marL="57150" lvl="1" indent="-57150" algn="l" defTabSz="400050">
                <a:lnSpc>
                  <a:spcPct val="90000"/>
                </a:lnSpc>
                <a:spcBef>
                  <a:spcPct val="0"/>
                </a:spcBef>
                <a:spcAft>
                  <a:spcPct val="15000"/>
                </a:spcAft>
                <a:buFont typeface="Courier New" panose="02070309020205020404" pitchFamily="49" charset="0"/>
                <a:buChar char="o"/>
              </a:pPr>
              <a:r>
                <a:rPr lang="en-CA" sz="900" kern="1200" dirty="0"/>
                <a:t> Consider equipment and layout</a:t>
              </a:r>
            </a:p>
          </p:txBody>
        </p:sp>
        <p:sp>
          <p:nvSpPr>
            <p:cNvPr id="8" name="Freeform: Shape 7">
              <a:extLst>
                <a:ext uri="{FF2B5EF4-FFF2-40B4-BE49-F238E27FC236}">
                  <a16:creationId xmlns:a16="http://schemas.microsoft.com/office/drawing/2014/main" id="{CD780480-91C9-4B6C-A3F5-9652C1F26190}"/>
                </a:ext>
              </a:extLst>
            </p:cNvPr>
            <p:cNvSpPr/>
            <p:nvPr/>
          </p:nvSpPr>
          <p:spPr>
            <a:xfrm>
              <a:off x="432200" y="1994222"/>
              <a:ext cx="2812394" cy="780851"/>
            </a:xfrm>
            <a:custGeom>
              <a:avLst/>
              <a:gdLst>
                <a:gd name="connsiteX0" fmla="*/ 0 w 2812394"/>
                <a:gd name="connsiteY0" fmla="*/ 130144 h 780851"/>
                <a:gd name="connsiteX1" fmla="*/ 130144 w 2812394"/>
                <a:gd name="connsiteY1" fmla="*/ 0 h 780851"/>
                <a:gd name="connsiteX2" fmla="*/ 2682250 w 2812394"/>
                <a:gd name="connsiteY2" fmla="*/ 0 h 780851"/>
                <a:gd name="connsiteX3" fmla="*/ 2812394 w 2812394"/>
                <a:gd name="connsiteY3" fmla="*/ 130144 h 780851"/>
                <a:gd name="connsiteX4" fmla="*/ 2812394 w 2812394"/>
                <a:gd name="connsiteY4" fmla="*/ 650707 h 780851"/>
                <a:gd name="connsiteX5" fmla="*/ 2682250 w 2812394"/>
                <a:gd name="connsiteY5" fmla="*/ 780851 h 780851"/>
                <a:gd name="connsiteX6" fmla="*/ 130144 w 2812394"/>
                <a:gd name="connsiteY6" fmla="*/ 780851 h 780851"/>
                <a:gd name="connsiteX7" fmla="*/ 0 w 2812394"/>
                <a:gd name="connsiteY7" fmla="*/ 650707 h 780851"/>
                <a:gd name="connsiteX8" fmla="*/ 0 w 2812394"/>
                <a:gd name="connsiteY8" fmla="*/ 130144 h 78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12394" h="780851">
                  <a:moveTo>
                    <a:pt x="0" y="130144"/>
                  </a:moveTo>
                  <a:cubicBezTo>
                    <a:pt x="0" y="58267"/>
                    <a:pt x="58267" y="0"/>
                    <a:pt x="130144" y="0"/>
                  </a:cubicBezTo>
                  <a:lnTo>
                    <a:pt x="2682250" y="0"/>
                  </a:lnTo>
                  <a:cubicBezTo>
                    <a:pt x="2754127" y="0"/>
                    <a:pt x="2812394" y="58267"/>
                    <a:pt x="2812394" y="130144"/>
                  </a:cubicBezTo>
                  <a:lnTo>
                    <a:pt x="2812394" y="650707"/>
                  </a:lnTo>
                  <a:cubicBezTo>
                    <a:pt x="2812394" y="722584"/>
                    <a:pt x="2754127" y="780851"/>
                    <a:pt x="2682250" y="780851"/>
                  </a:cubicBezTo>
                  <a:lnTo>
                    <a:pt x="130144" y="780851"/>
                  </a:lnTo>
                  <a:cubicBezTo>
                    <a:pt x="58267" y="780851"/>
                    <a:pt x="0" y="722584"/>
                    <a:pt x="0" y="650707"/>
                  </a:cubicBezTo>
                  <a:lnTo>
                    <a:pt x="0" y="130144"/>
                  </a:lnTo>
                  <a:close/>
                </a:path>
              </a:pathLst>
            </a:custGeom>
            <a:solidFill>
              <a:srgbClr val="92D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21938" tIns="80028" rIns="121938" bIns="80028" numCol="1" spcCol="1270" anchor="ctr" anchorCtr="0">
              <a:noAutofit/>
            </a:bodyPr>
            <a:lstStyle/>
            <a:p>
              <a:pPr marL="0" lvl="0" indent="0" algn="ctr" defTabSz="977900">
                <a:lnSpc>
                  <a:spcPct val="90000"/>
                </a:lnSpc>
                <a:spcBef>
                  <a:spcPct val="0"/>
                </a:spcBef>
                <a:spcAft>
                  <a:spcPct val="35000"/>
                </a:spcAft>
                <a:buNone/>
              </a:pPr>
              <a:r>
                <a:rPr lang="en-CA" sz="2800" kern="1200" dirty="0"/>
                <a:t>Positioning</a:t>
              </a:r>
            </a:p>
          </p:txBody>
        </p:sp>
      </p:grpSp>
      <p:grpSp>
        <p:nvGrpSpPr>
          <p:cNvPr id="16" name="Group 15">
            <a:extLst>
              <a:ext uri="{FF2B5EF4-FFF2-40B4-BE49-F238E27FC236}">
                <a16:creationId xmlns:a16="http://schemas.microsoft.com/office/drawing/2014/main" id="{3399CF23-C078-45E4-B433-A972EAF5C28B}"/>
              </a:ext>
            </a:extLst>
          </p:cNvPr>
          <p:cNvGrpSpPr/>
          <p:nvPr/>
        </p:nvGrpSpPr>
        <p:grpSpPr>
          <a:xfrm>
            <a:off x="274975" y="3356992"/>
            <a:ext cx="7942142" cy="780851"/>
            <a:chOff x="432200" y="3933987"/>
            <a:chExt cx="7768221" cy="780851"/>
          </a:xfrm>
        </p:grpSpPr>
        <p:sp>
          <p:nvSpPr>
            <p:cNvPr id="11" name="Freeform: Shape 10">
              <a:extLst>
                <a:ext uri="{FF2B5EF4-FFF2-40B4-BE49-F238E27FC236}">
                  <a16:creationId xmlns:a16="http://schemas.microsoft.com/office/drawing/2014/main" id="{26576022-7F72-4B30-A318-CED4BC80A746}"/>
                </a:ext>
              </a:extLst>
            </p:cNvPr>
            <p:cNvSpPr/>
            <p:nvPr/>
          </p:nvSpPr>
          <p:spPr>
            <a:xfrm>
              <a:off x="3200608" y="4012071"/>
              <a:ext cx="4999813" cy="624682"/>
            </a:xfrm>
            <a:custGeom>
              <a:avLst/>
              <a:gdLst>
                <a:gd name="connsiteX0" fmla="*/ 104116 w 624681"/>
                <a:gd name="connsiteY0" fmla="*/ 0 h 4999812"/>
                <a:gd name="connsiteX1" fmla="*/ 520565 w 624681"/>
                <a:gd name="connsiteY1" fmla="*/ 0 h 4999812"/>
                <a:gd name="connsiteX2" fmla="*/ 624681 w 624681"/>
                <a:gd name="connsiteY2" fmla="*/ 104116 h 4999812"/>
                <a:gd name="connsiteX3" fmla="*/ 624681 w 624681"/>
                <a:gd name="connsiteY3" fmla="*/ 4999812 h 4999812"/>
                <a:gd name="connsiteX4" fmla="*/ 624681 w 624681"/>
                <a:gd name="connsiteY4" fmla="*/ 4999812 h 4999812"/>
                <a:gd name="connsiteX5" fmla="*/ 0 w 624681"/>
                <a:gd name="connsiteY5" fmla="*/ 4999812 h 4999812"/>
                <a:gd name="connsiteX6" fmla="*/ 0 w 624681"/>
                <a:gd name="connsiteY6" fmla="*/ 4999812 h 4999812"/>
                <a:gd name="connsiteX7" fmla="*/ 0 w 624681"/>
                <a:gd name="connsiteY7" fmla="*/ 104116 h 4999812"/>
                <a:gd name="connsiteX8" fmla="*/ 104116 w 624681"/>
                <a:gd name="connsiteY8" fmla="*/ 0 h 4999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4681" h="4999812">
                  <a:moveTo>
                    <a:pt x="624681" y="833325"/>
                  </a:moveTo>
                  <a:lnTo>
                    <a:pt x="624681" y="4166487"/>
                  </a:lnTo>
                  <a:cubicBezTo>
                    <a:pt x="624681" y="4626720"/>
                    <a:pt x="618857" y="4999808"/>
                    <a:pt x="611673" y="4999808"/>
                  </a:cubicBezTo>
                  <a:lnTo>
                    <a:pt x="0" y="4999808"/>
                  </a:lnTo>
                  <a:lnTo>
                    <a:pt x="0" y="4999808"/>
                  </a:lnTo>
                  <a:lnTo>
                    <a:pt x="0" y="4"/>
                  </a:lnTo>
                  <a:lnTo>
                    <a:pt x="0" y="4"/>
                  </a:lnTo>
                  <a:lnTo>
                    <a:pt x="611673" y="4"/>
                  </a:lnTo>
                  <a:cubicBezTo>
                    <a:pt x="618857" y="4"/>
                    <a:pt x="624681" y="373092"/>
                    <a:pt x="624681" y="833325"/>
                  </a:cubicBezTo>
                  <a:close/>
                </a:path>
              </a:pathLst>
            </a:custGeom>
            <a:solidFill>
              <a:schemeClr val="accent3">
                <a:lumMod val="60000"/>
                <a:lumOff val="4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154319" rIns="278144" bIns="154320" numCol="1" spcCol="1270" anchor="ctr" anchorCtr="0">
              <a:noAutofit/>
            </a:bodyPr>
            <a:lstStyle/>
            <a:p>
              <a:pPr marL="57150" lvl="1" indent="-57150" algn="l" defTabSz="400050">
                <a:lnSpc>
                  <a:spcPct val="90000"/>
                </a:lnSpc>
                <a:spcBef>
                  <a:spcPct val="0"/>
                </a:spcBef>
                <a:spcAft>
                  <a:spcPct val="15000"/>
                </a:spcAft>
                <a:buFont typeface="Courier New" panose="02070309020205020404" pitchFamily="49" charset="0"/>
                <a:buChar char="o"/>
              </a:pPr>
              <a:r>
                <a:rPr lang="en-CA" sz="900" kern="1200" dirty="0"/>
                <a:t> Sign your scoresheet</a:t>
              </a:r>
            </a:p>
            <a:p>
              <a:pPr marL="57150" lvl="1" indent="-57150" algn="l" defTabSz="400050">
                <a:lnSpc>
                  <a:spcPct val="90000"/>
                </a:lnSpc>
                <a:spcBef>
                  <a:spcPct val="0"/>
                </a:spcBef>
                <a:spcAft>
                  <a:spcPct val="15000"/>
                </a:spcAft>
                <a:buFont typeface="Courier New" panose="02070309020205020404" pitchFamily="49" charset="0"/>
                <a:buChar char="o"/>
              </a:pPr>
              <a:r>
                <a:rPr lang="en-CA" sz="900" kern="1200" dirty="0"/>
                <a:t> Writing (Clear and readable)</a:t>
              </a:r>
            </a:p>
            <a:p>
              <a:pPr marL="57150" lvl="1" indent="-57150" algn="l" defTabSz="400050">
                <a:lnSpc>
                  <a:spcPct val="90000"/>
                </a:lnSpc>
                <a:spcBef>
                  <a:spcPct val="0"/>
                </a:spcBef>
                <a:spcAft>
                  <a:spcPct val="15000"/>
                </a:spcAft>
                <a:buFont typeface="Courier New" panose="02070309020205020404" pitchFamily="49" charset="0"/>
                <a:buChar char="o"/>
              </a:pPr>
              <a:r>
                <a:rPr lang="en-CA" sz="900" kern="1200" dirty="0"/>
                <a:t> Validate scoresheet is complete</a:t>
              </a:r>
            </a:p>
          </p:txBody>
        </p:sp>
        <p:sp>
          <p:nvSpPr>
            <p:cNvPr id="12" name="Freeform: Shape 11">
              <a:extLst>
                <a:ext uri="{FF2B5EF4-FFF2-40B4-BE49-F238E27FC236}">
                  <a16:creationId xmlns:a16="http://schemas.microsoft.com/office/drawing/2014/main" id="{1767D013-7F00-4740-B0B5-381E76254F3A}"/>
                </a:ext>
              </a:extLst>
            </p:cNvPr>
            <p:cNvSpPr/>
            <p:nvPr/>
          </p:nvSpPr>
          <p:spPr>
            <a:xfrm>
              <a:off x="432200" y="3933987"/>
              <a:ext cx="2812394" cy="780851"/>
            </a:xfrm>
            <a:custGeom>
              <a:avLst/>
              <a:gdLst>
                <a:gd name="connsiteX0" fmla="*/ 0 w 2812394"/>
                <a:gd name="connsiteY0" fmla="*/ 130144 h 780851"/>
                <a:gd name="connsiteX1" fmla="*/ 130144 w 2812394"/>
                <a:gd name="connsiteY1" fmla="*/ 0 h 780851"/>
                <a:gd name="connsiteX2" fmla="*/ 2682250 w 2812394"/>
                <a:gd name="connsiteY2" fmla="*/ 0 h 780851"/>
                <a:gd name="connsiteX3" fmla="*/ 2812394 w 2812394"/>
                <a:gd name="connsiteY3" fmla="*/ 130144 h 780851"/>
                <a:gd name="connsiteX4" fmla="*/ 2812394 w 2812394"/>
                <a:gd name="connsiteY4" fmla="*/ 650707 h 780851"/>
                <a:gd name="connsiteX5" fmla="*/ 2682250 w 2812394"/>
                <a:gd name="connsiteY5" fmla="*/ 780851 h 780851"/>
                <a:gd name="connsiteX6" fmla="*/ 130144 w 2812394"/>
                <a:gd name="connsiteY6" fmla="*/ 780851 h 780851"/>
                <a:gd name="connsiteX7" fmla="*/ 0 w 2812394"/>
                <a:gd name="connsiteY7" fmla="*/ 650707 h 780851"/>
                <a:gd name="connsiteX8" fmla="*/ 0 w 2812394"/>
                <a:gd name="connsiteY8" fmla="*/ 130144 h 78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12394" h="780851">
                  <a:moveTo>
                    <a:pt x="0" y="130144"/>
                  </a:moveTo>
                  <a:cubicBezTo>
                    <a:pt x="0" y="58267"/>
                    <a:pt x="58267" y="0"/>
                    <a:pt x="130144" y="0"/>
                  </a:cubicBezTo>
                  <a:lnTo>
                    <a:pt x="2682250" y="0"/>
                  </a:lnTo>
                  <a:cubicBezTo>
                    <a:pt x="2754127" y="0"/>
                    <a:pt x="2812394" y="58267"/>
                    <a:pt x="2812394" y="130144"/>
                  </a:cubicBezTo>
                  <a:lnTo>
                    <a:pt x="2812394" y="650707"/>
                  </a:lnTo>
                  <a:cubicBezTo>
                    <a:pt x="2812394" y="722584"/>
                    <a:pt x="2754127" y="780851"/>
                    <a:pt x="2682250" y="780851"/>
                  </a:cubicBezTo>
                  <a:lnTo>
                    <a:pt x="130144" y="780851"/>
                  </a:lnTo>
                  <a:cubicBezTo>
                    <a:pt x="58267" y="780851"/>
                    <a:pt x="0" y="722584"/>
                    <a:pt x="0" y="650707"/>
                  </a:cubicBezTo>
                  <a:lnTo>
                    <a:pt x="0" y="130144"/>
                  </a:lnTo>
                  <a:close/>
                </a:path>
              </a:pathLst>
            </a:custGeom>
            <a:solidFill>
              <a:srgbClr val="92D050">
                <a:alpha val="90000"/>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21938" tIns="80028" rIns="121938" bIns="80028" numCol="1" spcCol="1270" anchor="ctr" anchorCtr="0">
              <a:noAutofit/>
            </a:bodyPr>
            <a:lstStyle/>
            <a:p>
              <a:pPr marL="0" lvl="0" indent="0" algn="ctr" defTabSz="977900">
                <a:lnSpc>
                  <a:spcPct val="90000"/>
                </a:lnSpc>
                <a:spcBef>
                  <a:spcPct val="0"/>
                </a:spcBef>
                <a:spcAft>
                  <a:spcPct val="35000"/>
                </a:spcAft>
                <a:buFont typeface="Courier New" panose="02070309020205020404" pitchFamily="49" charset="0"/>
                <a:buNone/>
              </a:pPr>
              <a:r>
                <a:rPr lang="en-CA" sz="2800" kern="1200" dirty="0"/>
                <a:t>Scoring</a:t>
              </a:r>
            </a:p>
          </p:txBody>
        </p:sp>
      </p:grpSp>
      <p:grpSp>
        <p:nvGrpSpPr>
          <p:cNvPr id="15" name="Group 14">
            <a:extLst>
              <a:ext uri="{FF2B5EF4-FFF2-40B4-BE49-F238E27FC236}">
                <a16:creationId xmlns:a16="http://schemas.microsoft.com/office/drawing/2014/main" id="{21764F7E-9706-4207-BEC2-1BFB439AFF65}"/>
              </a:ext>
            </a:extLst>
          </p:cNvPr>
          <p:cNvGrpSpPr/>
          <p:nvPr/>
        </p:nvGrpSpPr>
        <p:grpSpPr>
          <a:xfrm>
            <a:off x="274975" y="4581128"/>
            <a:ext cx="7942143" cy="780851"/>
            <a:chOff x="432200" y="4881324"/>
            <a:chExt cx="7812207" cy="780851"/>
          </a:xfrm>
        </p:grpSpPr>
        <p:sp>
          <p:nvSpPr>
            <p:cNvPr id="13" name="Freeform: Shape 12">
              <a:extLst>
                <a:ext uri="{FF2B5EF4-FFF2-40B4-BE49-F238E27FC236}">
                  <a16:creationId xmlns:a16="http://schemas.microsoft.com/office/drawing/2014/main" id="{850B57B2-69BF-4BF2-9FF2-849403935EFE}"/>
                </a:ext>
              </a:extLst>
            </p:cNvPr>
            <p:cNvSpPr/>
            <p:nvPr/>
          </p:nvSpPr>
          <p:spPr>
            <a:xfrm>
              <a:off x="3244594" y="4959408"/>
              <a:ext cx="4999813" cy="624682"/>
            </a:xfrm>
            <a:custGeom>
              <a:avLst/>
              <a:gdLst>
                <a:gd name="connsiteX0" fmla="*/ 104116 w 624681"/>
                <a:gd name="connsiteY0" fmla="*/ 0 h 4999812"/>
                <a:gd name="connsiteX1" fmla="*/ 520565 w 624681"/>
                <a:gd name="connsiteY1" fmla="*/ 0 h 4999812"/>
                <a:gd name="connsiteX2" fmla="*/ 624681 w 624681"/>
                <a:gd name="connsiteY2" fmla="*/ 104116 h 4999812"/>
                <a:gd name="connsiteX3" fmla="*/ 624681 w 624681"/>
                <a:gd name="connsiteY3" fmla="*/ 4999812 h 4999812"/>
                <a:gd name="connsiteX4" fmla="*/ 624681 w 624681"/>
                <a:gd name="connsiteY4" fmla="*/ 4999812 h 4999812"/>
                <a:gd name="connsiteX5" fmla="*/ 0 w 624681"/>
                <a:gd name="connsiteY5" fmla="*/ 4999812 h 4999812"/>
                <a:gd name="connsiteX6" fmla="*/ 0 w 624681"/>
                <a:gd name="connsiteY6" fmla="*/ 4999812 h 4999812"/>
                <a:gd name="connsiteX7" fmla="*/ 0 w 624681"/>
                <a:gd name="connsiteY7" fmla="*/ 104116 h 4999812"/>
                <a:gd name="connsiteX8" fmla="*/ 104116 w 624681"/>
                <a:gd name="connsiteY8" fmla="*/ 0 h 4999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4681" h="4999812">
                  <a:moveTo>
                    <a:pt x="624681" y="833325"/>
                  </a:moveTo>
                  <a:lnTo>
                    <a:pt x="624681" y="4166487"/>
                  </a:lnTo>
                  <a:cubicBezTo>
                    <a:pt x="624681" y="4626720"/>
                    <a:pt x="618857" y="4999808"/>
                    <a:pt x="611673" y="4999808"/>
                  </a:cubicBezTo>
                  <a:lnTo>
                    <a:pt x="0" y="4999808"/>
                  </a:lnTo>
                  <a:lnTo>
                    <a:pt x="0" y="4999808"/>
                  </a:lnTo>
                  <a:lnTo>
                    <a:pt x="0" y="4"/>
                  </a:lnTo>
                  <a:lnTo>
                    <a:pt x="0" y="4"/>
                  </a:lnTo>
                  <a:lnTo>
                    <a:pt x="611673" y="4"/>
                  </a:lnTo>
                  <a:cubicBezTo>
                    <a:pt x="618857" y="4"/>
                    <a:pt x="624681" y="373092"/>
                    <a:pt x="624681" y="833325"/>
                  </a:cubicBezTo>
                  <a:close/>
                </a:path>
              </a:pathLst>
            </a:custGeom>
            <a:solidFill>
              <a:schemeClr val="accent3">
                <a:lumMod val="60000"/>
                <a:lumOff val="4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154319" rIns="278144" bIns="154320" numCol="1" spcCol="1270" anchor="ctr" anchorCtr="0">
              <a:noAutofit/>
            </a:bodyPr>
            <a:lstStyle/>
            <a:p>
              <a:pPr marL="57150" lvl="1" indent="-57150" algn="l" defTabSz="400050">
                <a:lnSpc>
                  <a:spcPct val="90000"/>
                </a:lnSpc>
                <a:spcBef>
                  <a:spcPct val="0"/>
                </a:spcBef>
                <a:spcAft>
                  <a:spcPct val="15000"/>
                </a:spcAft>
                <a:buFont typeface="Courier New" panose="02070309020205020404" pitchFamily="49" charset="0"/>
                <a:buChar char="o"/>
              </a:pPr>
              <a:r>
                <a:rPr lang="en-CA" sz="900" kern="1200" dirty="0"/>
                <a:t> Apply the rules on floor</a:t>
              </a:r>
            </a:p>
            <a:p>
              <a:pPr marL="57150" lvl="1" indent="-57150" algn="l" defTabSz="400050">
                <a:lnSpc>
                  <a:spcPct val="90000"/>
                </a:lnSpc>
                <a:spcBef>
                  <a:spcPct val="0"/>
                </a:spcBef>
                <a:spcAft>
                  <a:spcPct val="15000"/>
                </a:spcAft>
                <a:buFont typeface="Courier New" panose="02070309020205020404" pitchFamily="49" charset="0"/>
                <a:buChar char="o"/>
              </a:pPr>
              <a:r>
                <a:rPr lang="en-CA" sz="900" kern="1200" dirty="0"/>
                <a:t> Validate use of correct gear, equipment</a:t>
              </a:r>
            </a:p>
          </p:txBody>
        </p:sp>
        <p:sp>
          <p:nvSpPr>
            <p:cNvPr id="14" name="Freeform: Shape 13">
              <a:extLst>
                <a:ext uri="{FF2B5EF4-FFF2-40B4-BE49-F238E27FC236}">
                  <a16:creationId xmlns:a16="http://schemas.microsoft.com/office/drawing/2014/main" id="{1A322082-A1C9-419B-ACB2-844993B6777D}"/>
                </a:ext>
              </a:extLst>
            </p:cNvPr>
            <p:cNvSpPr/>
            <p:nvPr/>
          </p:nvSpPr>
          <p:spPr>
            <a:xfrm>
              <a:off x="432200" y="4881324"/>
              <a:ext cx="2812394" cy="780851"/>
            </a:xfrm>
            <a:custGeom>
              <a:avLst/>
              <a:gdLst>
                <a:gd name="connsiteX0" fmla="*/ 0 w 2812394"/>
                <a:gd name="connsiteY0" fmla="*/ 130144 h 780851"/>
                <a:gd name="connsiteX1" fmla="*/ 130144 w 2812394"/>
                <a:gd name="connsiteY1" fmla="*/ 0 h 780851"/>
                <a:gd name="connsiteX2" fmla="*/ 2682250 w 2812394"/>
                <a:gd name="connsiteY2" fmla="*/ 0 h 780851"/>
                <a:gd name="connsiteX3" fmla="*/ 2812394 w 2812394"/>
                <a:gd name="connsiteY3" fmla="*/ 130144 h 780851"/>
                <a:gd name="connsiteX4" fmla="*/ 2812394 w 2812394"/>
                <a:gd name="connsiteY4" fmla="*/ 650707 h 780851"/>
                <a:gd name="connsiteX5" fmla="*/ 2682250 w 2812394"/>
                <a:gd name="connsiteY5" fmla="*/ 780851 h 780851"/>
                <a:gd name="connsiteX6" fmla="*/ 130144 w 2812394"/>
                <a:gd name="connsiteY6" fmla="*/ 780851 h 780851"/>
                <a:gd name="connsiteX7" fmla="*/ 0 w 2812394"/>
                <a:gd name="connsiteY7" fmla="*/ 650707 h 780851"/>
                <a:gd name="connsiteX8" fmla="*/ 0 w 2812394"/>
                <a:gd name="connsiteY8" fmla="*/ 130144 h 78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12394" h="780851">
                  <a:moveTo>
                    <a:pt x="0" y="130144"/>
                  </a:moveTo>
                  <a:cubicBezTo>
                    <a:pt x="0" y="58267"/>
                    <a:pt x="58267" y="0"/>
                    <a:pt x="130144" y="0"/>
                  </a:cubicBezTo>
                  <a:lnTo>
                    <a:pt x="2682250" y="0"/>
                  </a:lnTo>
                  <a:cubicBezTo>
                    <a:pt x="2754127" y="0"/>
                    <a:pt x="2812394" y="58267"/>
                    <a:pt x="2812394" y="130144"/>
                  </a:cubicBezTo>
                  <a:lnTo>
                    <a:pt x="2812394" y="650707"/>
                  </a:lnTo>
                  <a:cubicBezTo>
                    <a:pt x="2812394" y="722584"/>
                    <a:pt x="2754127" y="780851"/>
                    <a:pt x="2682250" y="780851"/>
                  </a:cubicBezTo>
                  <a:lnTo>
                    <a:pt x="130144" y="780851"/>
                  </a:lnTo>
                  <a:cubicBezTo>
                    <a:pt x="58267" y="780851"/>
                    <a:pt x="0" y="722584"/>
                    <a:pt x="0" y="650707"/>
                  </a:cubicBezTo>
                  <a:lnTo>
                    <a:pt x="0" y="130144"/>
                  </a:lnTo>
                  <a:close/>
                </a:path>
              </a:pathLst>
            </a:custGeom>
            <a:solidFill>
              <a:srgbClr val="92D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21938" tIns="80028" rIns="121938" bIns="80028" numCol="1" spcCol="1270" anchor="ctr" anchorCtr="0">
              <a:noAutofit/>
            </a:bodyPr>
            <a:lstStyle/>
            <a:p>
              <a:pPr marL="0" lvl="0" indent="0" algn="ctr" defTabSz="977900">
                <a:lnSpc>
                  <a:spcPct val="90000"/>
                </a:lnSpc>
                <a:spcBef>
                  <a:spcPct val="0"/>
                </a:spcBef>
                <a:spcAft>
                  <a:spcPct val="35000"/>
                </a:spcAft>
                <a:buNone/>
              </a:pPr>
              <a:r>
                <a:rPr lang="en-CA" sz="2800" kern="1200" dirty="0"/>
                <a:t>Other</a:t>
              </a:r>
            </a:p>
          </p:txBody>
        </p:sp>
      </p:grpSp>
      <p:grpSp>
        <p:nvGrpSpPr>
          <p:cNvPr id="24" name="Group 23">
            <a:extLst>
              <a:ext uri="{FF2B5EF4-FFF2-40B4-BE49-F238E27FC236}">
                <a16:creationId xmlns:a16="http://schemas.microsoft.com/office/drawing/2014/main" id="{B9A30C4F-CA06-4140-89BB-FEFD65371F12}"/>
              </a:ext>
            </a:extLst>
          </p:cNvPr>
          <p:cNvGrpSpPr/>
          <p:nvPr/>
        </p:nvGrpSpPr>
        <p:grpSpPr>
          <a:xfrm>
            <a:off x="378376" y="415610"/>
            <a:ext cx="3257520" cy="978296"/>
            <a:chOff x="0" y="0"/>
            <a:chExt cx="2194560" cy="978296"/>
          </a:xfrm>
          <a:solidFill>
            <a:srgbClr val="92D050"/>
          </a:solidFill>
        </p:grpSpPr>
        <p:sp>
          <p:nvSpPr>
            <p:cNvPr id="25" name="Rectangle: Rounded Corners 24">
              <a:extLst>
                <a:ext uri="{FF2B5EF4-FFF2-40B4-BE49-F238E27FC236}">
                  <a16:creationId xmlns:a16="http://schemas.microsoft.com/office/drawing/2014/main" id="{BA516771-5BDF-411F-ABDD-FD0DD3D9FD01}"/>
                </a:ext>
              </a:extLst>
            </p:cNvPr>
            <p:cNvSpPr/>
            <p:nvPr/>
          </p:nvSpPr>
          <p:spPr>
            <a:xfrm>
              <a:off x="0" y="0"/>
              <a:ext cx="2194560" cy="978296"/>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Rectangle: Rounded Corners 4">
              <a:extLst>
                <a:ext uri="{FF2B5EF4-FFF2-40B4-BE49-F238E27FC236}">
                  <a16:creationId xmlns:a16="http://schemas.microsoft.com/office/drawing/2014/main" id="{8044A5B6-DE99-469A-B815-CEEEAD3416B8}"/>
                </a:ext>
              </a:extLst>
            </p:cNvPr>
            <p:cNvSpPr txBox="1"/>
            <p:nvPr/>
          </p:nvSpPr>
          <p:spPr>
            <a:xfrm>
              <a:off x="47756" y="47756"/>
              <a:ext cx="2099048" cy="88278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CA" sz="3200" kern="1200" dirty="0"/>
                <a:t>Officiating</a:t>
              </a:r>
            </a:p>
          </p:txBody>
        </p:sp>
      </p:grpSp>
    </p:spTree>
    <p:extLst>
      <p:ext uri="{BB962C8B-B14F-4D97-AF65-F5344CB8AC3E}">
        <p14:creationId xmlns:p14="http://schemas.microsoft.com/office/powerpoint/2010/main" val="2899404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30414715_10155521414278683_4460858427828076544_o.jpg"/>
          <p:cNvPicPr>
            <a:picLocks noChangeAspect="1"/>
          </p:cNvPicPr>
          <p:nvPr/>
        </p:nvPicPr>
        <p:blipFill>
          <a:blip r:embed="rId3" cstate="print">
            <a:lum bright="53000"/>
          </a:blip>
          <a:stretch>
            <a:fillRect/>
          </a:stretch>
        </p:blipFill>
        <p:spPr>
          <a:xfrm>
            <a:off x="1488205" y="1196752"/>
            <a:ext cx="6167590" cy="5040560"/>
          </a:xfrm>
          <a:prstGeom prst="rect">
            <a:avLst/>
          </a:prstGeom>
        </p:spPr>
      </p:pic>
      <p:sp>
        <p:nvSpPr>
          <p:cNvPr id="7" name="Rectangle 1">
            <a:extLst>
              <a:ext uri="{FF2B5EF4-FFF2-40B4-BE49-F238E27FC236}">
                <a16:creationId xmlns:a16="http://schemas.microsoft.com/office/drawing/2014/main" id="{B9D77D38-11D4-425E-898A-48952DE64796}"/>
              </a:ext>
            </a:extLst>
          </p:cNvPr>
          <p:cNvSpPr txBox="1">
            <a:spLocks noChangeArrowheads="1"/>
          </p:cNvSpPr>
          <p:nvPr/>
        </p:nvSpPr>
        <p:spPr>
          <a:xfrm>
            <a:off x="323528" y="548680"/>
            <a:ext cx="8496943" cy="1439624"/>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90000"/>
              </a:lnSpc>
              <a:spcAft>
                <a:spcPts val="600"/>
              </a:spcAft>
              <a:tabLst>
                <a:tab pos="355600" algn="l"/>
                <a:tab pos="711200" algn="l"/>
                <a:tab pos="1065213" algn="l"/>
                <a:tab pos="1420813" algn="l"/>
                <a:tab pos="1778000" algn="l"/>
                <a:tab pos="2133600" algn="l"/>
                <a:tab pos="2487613" algn="l"/>
                <a:tab pos="2843213" algn="l"/>
                <a:tab pos="3200400" algn="l"/>
                <a:tab pos="3556000" algn="l"/>
                <a:tab pos="3911600" algn="l"/>
                <a:tab pos="4265613" algn="l"/>
                <a:tab pos="4343400" algn="l"/>
                <a:tab pos="5067300" algn="l"/>
                <a:tab pos="5791200" algn="l"/>
                <a:tab pos="6515100" algn="l"/>
                <a:tab pos="7239000" algn="l"/>
                <a:tab pos="7962900" algn="l"/>
                <a:tab pos="8686800" algn="l"/>
              </a:tabLst>
            </a:pPr>
            <a:r>
              <a:rPr lang="en-US" altLang="en-US" sz="4700" dirty="0"/>
              <a:t>Welcome to the Technical Official (TO) Essentials Online Course</a:t>
            </a:r>
          </a:p>
        </p:txBody>
      </p:sp>
      <p:sp>
        <p:nvSpPr>
          <p:cNvPr id="9" name="Rectangle 1">
            <a:extLst>
              <a:ext uri="{FF2B5EF4-FFF2-40B4-BE49-F238E27FC236}">
                <a16:creationId xmlns:a16="http://schemas.microsoft.com/office/drawing/2014/main" id="{FA3634BE-4300-4248-804B-CA8F8A65D267}"/>
              </a:ext>
            </a:extLst>
          </p:cNvPr>
          <p:cNvSpPr txBox="1">
            <a:spLocks noChangeArrowheads="1"/>
          </p:cNvSpPr>
          <p:nvPr/>
        </p:nvSpPr>
        <p:spPr>
          <a:xfrm>
            <a:off x="323528" y="2186263"/>
            <a:ext cx="8640959" cy="4339081"/>
          </a:xfrm>
          <a:prstGeom prst="rect">
            <a:avLst/>
          </a:prstGeom>
        </p:spPr>
        <p:txBody>
          <a:bodyPr vert="horz" lIns="91440" tIns="45720" rIns="91440" bIns="45720" rtlCol="0" anchor="t">
            <a:normAutofit fontScale="4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CA" sz="6000" dirty="0"/>
              <a:t>The Canadian Functional Fitness Federation (CFFF) is part of the International Functional Fitness Federation (IF3), which is the non-profit governing body serving the legal framework to bring Functional Fitness to the Olympic Games. </a:t>
            </a:r>
          </a:p>
          <a:p>
            <a:pPr algn="l"/>
            <a:endParaRPr lang="en-CA" sz="6000" dirty="0"/>
          </a:p>
          <a:p>
            <a:pPr algn="l"/>
            <a:r>
              <a:rPr lang="en-CA" sz="6000" dirty="0"/>
              <a:t>The CFFF follows the same mission than IF3 in providing leadership, structure, and resources to fuel the growth of functional fitness as a sport as well as enrich the experience and safety of its participants.</a:t>
            </a:r>
          </a:p>
          <a:p>
            <a:pPr algn="l"/>
            <a:endParaRPr lang="en-CA" sz="6000" dirty="0"/>
          </a:p>
          <a:p>
            <a:pPr algn="l"/>
            <a:r>
              <a:rPr lang="en-CA" sz="6000" dirty="0"/>
              <a:t>Technical Officials are the “on field” face of the technical committee which make sure the competition follows the prescribe movement standards per event by officiating, communicating, and recording score within the TO’s code of professional conduct.</a:t>
            </a:r>
            <a:endParaRPr lang="en-US" altLang="en-US" sz="3200" dirty="0"/>
          </a:p>
        </p:txBody>
      </p:sp>
    </p:spTree>
    <p:extLst>
      <p:ext uri="{BB962C8B-B14F-4D97-AF65-F5344CB8AC3E}">
        <p14:creationId xmlns:p14="http://schemas.microsoft.com/office/powerpoint/2010/main" val="2049138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 calcmode="lin" valueType="num">
                                      <p:cBhvr additive="base">
                                        <p:cTn id="13"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anim calcmode="lin" valueType="num">
                                      <p:cBhvr additive="base">
                                        <p:cTn id="19"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1">
            <a:extLst>
              <a:ext uri="{FF2B5EF4-FFF2-40B4-BE49-F238E27FC236}">
                <a16:creationId xmlns:a16="http://schemas.microsoft.com/office/drawing/2014/main" id="{04315469-6ACB-454B-8F01-091E90E7EB34}"/>
              </a:ext>
            </a:extLst>
          </p:cNvPr>
          <p:cNvSpPr txBox="1">
            <a:spLocks noChangeArrowheads="1"/>
          </p:cNvSpPr>
          <p:nvPr/>
        </p:nvSpPr>
        <p:spPr>
          <a:xfrm>
            <a:off x="3724072" y="629268"/>
            <a:ext cx="4939868" cy="1286160"/>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90000"/>
              </a:lnSpc>
              <a:spcAft>
                <a:spcPts val="600"/>
              </a:spcAft>
              <a:tabLst>
                <a:tab pos="355600" algn="l"/>
                <a:tab pos="711200" algn="l"/>
                <a:tab pos="1065213" algn="l"/>
                <a:tab pos="1420813" algn="l"/>
                <a:tab pos="1778000" algn="l"/>
                <a:tab pos="2133600" algn="l"/>
                <a:tab pos="2487613" algn="l"/>
                <a:tab pos="2843213" algn="l"/>
                <a:tab pos="3200400" algn="l"/>
                <a:tab pos="3556000" algn="l"/>
                <a:tab pos="3911600" algn="l"/>
                <a:tab pos="4265613" algn="l"/>
                <a:tab pos="4343400" algn="l"/>
                <a:tab pos="5067300" algn="l"/>
                <a:tab pos="5791200" algn="l"/>
                <a:tab pos="6515100" algn="l"/>
                <a:tab pos="7239000" algn="l"/>
                <a:tab pos="7962900" algn="l"/>
                <a:tab pos="8686800" algn="l"/>
              </a:tabLst>
            </a:pPr>
            <a:r>
              <a:rPr lang="en-US" altLang="en-US" sz="4100"/>
              <a:t>Technical Official Introductory Course</a:t>
            </a:r>
          </a:p>
        </p:txBody>
      </p:sp>
      <p:pic>
        <p:nvPicPr>
          <p:cNvPr id="5" name="Picture 4" descr="30414715_10155521414278683_4460858427828076544_o.jpg"/>
          <p:cNvPicPr>
            <a:picLocks noChangeAspect="1"/>
          </p:cNvPicPr>
          <p:nvPr/>
        </p:nvPicPr>
        <p:blipFill rotWithShape="1">
          <a:blip r:embed="rId2" cstate="print"/>
          <a:srcRect l="24432" r="24873"/>
          <a:stretch/>
        </p:blipFill>
        <p:spPr>
          <a:xfrm>
            <a:off x="20" y="10"/>
            <a:ext cx="3476673" cy="6857990"/>
          </a:xfrm>
          <a:prstGeom prst="rect">
            <a:avLst/>
          </a:prstGeom>
          <a:effectLst/>
        </p:spPr>
      </p:pic>
      <p:cxnSp>
        <p:nvCxnSpPr>
          <p:cNvPr id="47" name="Straight Connector 46">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810700" y="2115117"/>
            <a:ext cx="4732020" cy="0"/>
          </a:xfrm>
          <a:prstGeom prst="line">
            <a:avLst/>
          </a:prstGeom>
          <a:ln w="19050">
            <a:solidFill>
              <a:srgbClr val="FB4C31"/>
            </a:solidFill>
          </a:ln>
        </p:spPr>
        <p:style>
          <a:lnRef idx="1">
            <a:schemeClr val="accent1"/>
          </a:lnRef>
          <a:fillRef idx="0">
            <a:schemeClr val="accent1"/>
          </a:fillRef>
          <a:effectRef idx="0">
            <a:schemeClr val="accent1"/>
          </a:effectRef>
          <a:fontRef idx="minor">
            <a:schemeClr val="tx1"/>
          </a:fontRef>
        </p:style>
      </p:cxnSp>
      <p:graphicFrame>
        <p:nvGraphicFramePr>
          <p:cNvPr id="10" name="Diagram 9">
            <a:extLst>
              <a:ext uri="{FF2B5EF4-FFF2-40B4-BE49-F238E27FC236}">
                <a16:creationId xmlns:a16="http://schemas.microsoft.com/office/drawing/2014/main" id="{51CA70F3-506C-49F2-9827-C213173C3CA5}"/>
              </a:ext>
            </a:extLst>
          </p:cNvPr>
          <p:cNvGraphicFramePr/>
          <p:nvPr>
            <p:extLst>
              <p:ext uri="{D42A27DB-BD31-4B8C-83A1-F6EECF244321}">
                <p14:modId xmlns:p14="http://schemas.microsoft.com/office/powerpoint/2010/main" val="2490487087"/>
              </p:ext>
            </p:extLst>
          </p:nvPr>
        </p:nvGraphicFramePr>
        <p:xfrm>
          <a:off x="3724073" y="2438400"/>
          <a:ext cx="4939867" cy="37854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80541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30414715_10155521414278683_4460858427828076544_o.jpg"/>
          <p:cNvPicPr>
            <a:picLocks noChangeAspect="1"/>
          </p:cNvPicPr>
          <p:nvPr/>
        </p:nvPicPr>
        <p:blipFill>
          <a:blip r:embed="rId2" cstate="print">
            <a:lum bright="53000"/>
          </a:blip>
          <a:stretch>
            <a:fillRect/>
          </a:stretch>
        </p:blipFill>
        <p:spPr>
          <a:xfrm>
            <a:off x="1475656" y="1124744"/>
            <a:ext cx="6167590" cy="5040560"/>
          </a:xfrm>
          <a:prstGeom prst="rect">
            <a:avLst/>
          </a:prstGeom>
        </p:spPr>
      </p:pic>
      <p:graphicFrame>
        <p:nvGraphicFramePr>
          <p:cNvPr id="2" name="Diagram 1">
            <a:extLst>
              <a:ext uri="{FF2B5EF4-FFF2-40B4-BE49-F238E27FC236}">
                <a16:creationId xmlns:a16="http://schemas.microsoft.com/office/drawing/2014/main" id="{3F8C23FB-F4A2-4828-A885-D7CB9568AB3C}"/>
              </a:ext>
            </a:extLst>
          </p:cNvPr>
          <p:cNvGraphicFramePr/>
          <p:nvPr/>
        </p:nvGraphicFramePr>
        <p:xfrm>
          <a:off x="274975" y="1772816"/>
          <a:ext cx="8568952" cy="468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8" name="Group 17">
            <a:extLst>
              <a:ext uri="{FF2B5EF4-FFF2-40B4-BE49-F238E27FC236}">
                <a16:creationId xmlns:a16="http://schemas.microsoft.com/office/drawing/2014/main" id="{1E3C7F95-AFF7-446A-A9D7-69A844B84827}"/>
              </a:ext>
            </a:extLst>
          </p:cNvPr>
          <p:cNvGrpSpPr/>
          <p:nvPr/>
        </p:nvGrpSpPr>
        <p:grpSpPr>
          <a:xfrm>
            <a:off x="384641" y="2008004"/>
            <a:ext cx="8206847" cy="757039"/>
            <a:chOff x="397600" y="1994222"/>
            <a:chExt cx="8206847" cy="757039"/>
          </a:xfrm>
        </p:grpSpPr>
        <p:sp>
          <p:nvSpPr>
            <p:cNvPr id="6" name="Freeform: Shape 5">
              <a:extLst>
                <a:ext uri="{FF2B5EF4-FFF2-40B4-BE49-F238E27FC236}">
                  <a16:creationId xmlns:a16="http://schemas.microsoft.com/office/drawing/2014/main" id="{9D8CF679-C26C-47B9-86FC-438816248AD3}"/>
                </a:ext>
              </a:extLst>
            </p:cNvPr>
            <p:cNvSpPr/>
            <p:nvPr/>
          </p:nvSpPr>
          <p:spPr>
            <a:xfrm>
              <a:off x="3352064" y="2049470"/>
              <a:ext cx="5252383" cy="646542"/>
            </a:xfrm>
            <a:custGeom>
              <a:avLst/>
              <a:gdLst>
                <a:gd name="connsiteX0" fmla="*/ 107759 w 646541"/>
                <a:gd name="connsiteY0" fmla="*/ 0 h 5252382"/>
                <a:gd name="connsiteX1" fmla="*/ 538782 w 646541"/>
                <a:gd name="connsiteY1" fmla="*/ 0 h 5252382"/>
                <a:gd name="connsiteX2" fmla="*/ 646541 w 646541"/>
                <a:gd name="connsiteY2" fmla="*/ 107759 h 5252382"/>
                <a:gd name="connsiteX3" fmla="*/ 646541 w 646541"/>
                <a:gd name="connsiteY3" fmla="*/ 5252382 h 5252382"/>
                <a:gd name="connsiteX4" fmla="*/ 646541 w 646541"/>
                <a:gd name="connsiteY4" fmla="*/ 5252382 h 5252382"/>
                <a:gd name="connsiteX5" fmla="*/ 0 w 646541"/>
                <a:gd name="connsiteY5" fmla="*/ 5252382 h 5252382"/>
                <a:gd name="connsiteX6" fmla="*/ 0 w 646541"/>
                <a:gd name="connsiteY6" fmla="*/ 5252382 h 5252382"/>
                <a:gd name="connsiteX7" fmla="*/ 0 w 646541"/>
                <a:gd name="connsiteY7" fmla="*/ 107759 h 5252382"/>
                <a:gd name="connsiteX8" fmla="*/ 107759 w 646541"/>
                <a:gd name="connsiteY8" fmla="*/ 0 h 5252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6541" h="5252382">
                  <a:moveTo>
                    <a:pt x="646541" y="875417"/>
                  </a:moveTo>
                  <a:lnTo>
                    <a:pt x="646541" y="4376965"/>
                  </a:lnTo>
                  <a:cubicBezTo>
                    <a:pt x="646541" y="4860445"/>
                    <a:pt x="640602" y="5252378"/>
                    <a:pt x="633276" y="5252378"/>
                  </a:cubicBezTo>
                  <a:lnTo>
                    <a:pt x="0" y="5252378"/>
                  </a:lnTo>
                  <a:lnTo>
                    <a:pt x="0" y="5252378"/>
                  </a:lnTo>
                  <a:lnTo>
                    <a:pt x="0" y="4"/>
                  </a:lnTo>
                  <a:lnTo>
                    <a:pt x="0" y="4"/>
                  </a:lnTo>
                  <a:lnTo>
                    <a:pt x="633276" y="4"/>
                  </a:lnTo>
                  <a:cubicBezTo>
                    <a:pt x="640602" y="4"/>
                    <a:pt x="646541" y="391937"/>
                    <a:pt x="646541" y="875417"/>
                  </a:cubicBezTo>
                  <a:close/>
                </a:path>
              </a:pathLst>
            </a:custGeom>
            <a:solidFill>
              <a:schemeClr val="accent6">
                <a:lumMod val="60000"/>
                <a:lumOff val="4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155387" rIns="279212" bIns="155388" numCol="1" spcCol="1270" anchor="ctr" anchorCtr="0">
              <a:noAutofit/>
            </a:bodyPr>
            <a:lstStyle/>
            <a:p>
              <a:pPr marL="57150" lvl="1" indent="-57150" algn="l" defTabSz="400050">
                <a:lnSpc>
                  <a:spcPct val="90000"/>
                </a:lnSpc>
                <a:spcBef>
                  <a:spcPct val="0"/>
                </a:spcBef>
                <a:spcAft>
                  <a:spcPct val="15000"/>
                </a:spcAft>
                <a:buFont typeface="Courier New" panose="02070309020205020404" pitchFamily="49" charset="0"/>
                <a:buChar char="o"/>
              </a:pPr>
              <a:r>
                <a:rPr lang="en-CA" sz="900" kern="1200" dirty="0"/>
                <a:t> Direct feedback to the athlete verbal and/or visual</a:t>
              </a:r>
            </a:p>
            <a:p>
              <a:pPr marL="57150" lvl="1" indent="-57150" algn="l" defTabSz="400050">
                <a:lnSpc>
                  <a:spcPct val="90000"/>
                </a:lnSpc>
                <a:spcBef>
                  <a:spcPct val="0"/>
                </a:spcBef>
                <a:spcAft>
                  <a:spcPct val="15000"/>
                </a:spcAft>
                <a:buFont typeface="Courier New" panose="02070309020205020404" pitchFamily="49" charset="0"/>
                <a:buChar char="o"/>
              </a:pPr>
              <a:r>
                <a:rPr lang="en-CA" sz="900" kern="1200" dirty="0"/>
                <a:t> After a norep, precise, fast and concise explanation</a:t>
              </a:r>
            </a:p>
            <a:p>
              <a:pPr marL="57150" lvl="1" indent="-57150" algn="l" defTabSz="400050">
                <a:lnSpc>
                  <a:spcPct val="90000"/>
                </a:lnSpc>
                <a:spcBef>
                  <a:spcPct val="0"/>
                </a:spcBef>
                <a:spcAft>
                  <a:spcPct val="15000"/>
                </a:spcAft>
                <a:buFont typeface="Courier New" panose="02070309020205020404" pitchFamily="49" charset="0"/>
                <a:buChar char="o"/>
              </a:pPr>
              <a:r>
                <a:rPr lang="en-CA" sz="900" kern="1200" dirty="0"/>
                <a:t> Guide athlete/teams through workout</a:t>
              </a:r>
            </a:p>
          </p:txBody>
        </p:sp>
        <p:sp>
          <p:nvSpPr>
            <p:cNvPr id="8" name="Freeform: Shape 7">
              <a:extLst>
                <a:ext uri="{FF2B5EF4-FFF2-40B4-BE49-F238E27FC236}">
                  <a16:creationId xmlns:a16="http://schemas.microsoft.com/office/drawing/2014/main" id="{52CAF2D4-F4D4-466A-893E-C9AFD372F116}"/>
                </a:ext>
              </a:extLst>
            </p:cNvPr>
            <p:cNvSpPr/>
            <p:nvPr/>
          </p:nvSpPr>
          <p:spPr>
            <a:xfrm>
              <a:off x="397600" y="1994222"/>
              <a:ext cx="2954465" cy="757039"/>
            </a:xfrm>
            <a:custGeom>
              <a:avLst/>
              <a:gdLst>
                <a:gd name="connsiteX0" fmla="*/ 0 w 2954465"/>
                <a:gd name="connsiteY0" fmla="*/ 126176 h 757039"/>
                <a:gd name="connsiteX1" fmla="*/ 126176 w 2954465"/>
                <a:gd name="connsiteY1" fmla="*/ 0 h 757039"/>
                <a:gd name="connsiteX2" fmla="*/ 2828289 w 2954465"/>
                <a:gd name="connsiteY2" fmla="*/ 0 h 757039"/>
                <a:gd name="connsiteX3" fmla="*/ 2954465 w 2954465"/>
                <a:gd name="connsiteY3" fmla="*/ 126176 h 757039"/>
                <a:gd name="connsiteX4" fmla="*/ 2954465 w 2954465"/>
                <a:gd name="connsiteY4" fmla="*/ 630863 h 757039"/>
                <a:gd name="connsiteX5" fmla="*/ 2828289 w 2954465"/>
                <a:gd name="connsiteY5" fmla="*/ 757039 h 757039"/>
                <a:gd name="connsiteX6" fmla="*/ 126176 w 2954465"/>
                <a:gd name="connsiteY6" fmla="*/ 757039 h 757039"/>
                <a:gd name="connsiteX7" fmla="*/ 0 w 2954465"/>
                <a:gd name="connsiteY7" fmla="*/ 630863 h 757039"/>
                <a:gd name="connsiteX8" fmla="*/ 0 w 2954465"/>
                <a:gd name="connsiteY8" fmla="*/ 126176 h 757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54465" h="757039">
                  <a:moveTo>
                    <a:pt x="0" y="126176"/>
                  </a:moveTo>
                  <a:cubicBezTo>
                    <a:pt x="0" y="56491"/>
                    <a:pt x="56491" y="0"/>
                    <a:pt x="126176" y="0"/>
                  </a:cubicBezTo>
                  <a:lnTo>
                    <a:pt x="2828289" y="0"/>
                  </a:lnTo>
                  <a:cubicBezTo>
                    <a:pt x="2897974" y="0"/>
                    <a:pt x="2954465" y="56491"/>
                    <a:pt x="2954465" y="126176"/>
                  </a:cubicBezTo>
                  <a:lnTo>
                    <a:pt x="2954465" y="630863"/>
                  </a:lnTo>
                  <a:cubicBezTo>
                    <a:pt x="2954465" y="700548"/>
                    <a:pt x="2897974" y="757039"/>
                    <a:pt x="2828289" y="757039"/>
                  </a:cubicBezTo>
                  <a:lnTo>
                    <a:pt x="126176" y="757039"/>
                  </a:lnTo>
                  <a:cubicBezTo>
                    <a:pt x="56491" y="757039"/>
                    <a:pt x="0" y="700548"/>
                    <a:pt x="0" y="630863"/>
                  </a:cubicBezTo>
                  <a:lnTo>
                    <a:pt x="0" y="126176"/>
                  </a:lnTo>
                  <a:close/>
                </a:path>
              </a:pathLst>
            </a:custGeom>
            <a:solidFill>
              <a:srgbClr val="E46C0A"/>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20776" tIns="78866" rIns="120776" bIns="78866" numCol="1" spcCol="1270" anchor="ctr" anchorCtr="0">
              <a:noAutofit/>
            </a:bodyPr>
            <a:lstStyle/>
            <a:p>
              <a:pPr marL="0" lvl="0" indent="0" algn="ctr" defTabSz="977900">
                <a:lnSpc>
                  <a:spcPct val="90000"/>
                </a:lnSpc>
                <a:spcBef>
                  <a:spcPct val="0"/>
                </a:spcBef>
                <a:spcAft>
                  <a:spcPct val="35000"/>
                </a:spcAft>
                <a:buNone/>
              </a:pPr>
              <a:r>
                <a:rPr lang="en-CA" sz="2800" kern="1200" dirty="0"/>
                <a:t>Cueing</a:t>
              </a:r>
            </a:p>
          </p:txBody>
        </p:sp>
      </p:grpSp>
      <p:grpSp>
        <p:nvGrpSpPr>
          <p:cNvPr id="17" name="Group 16">
            <a:extLst>
              <a:ext uri="{FF2B5EF4-FFF2-40B4-BE49-F238E27FC236}">
                <a16:creationId xmlns:a16="http://schemas.microsoft.com/office/drawing/2014/main" id="{7343FDD5-3E46-4DE1-AFDE-9A362EA1BAF9}"/>
              </a:ext>
            </a:extLst>
          </p:cNvPr>
          <p:cNvGrpSpPr/>
          <p:nvPr/>
        </p:nvGrpSpPr>
        <p:grpSpPr>
          <a:xfrm>
            <a:off x="397600" y="2965542"/>
            <a:ext cx="8206848" cy="757039"/>
            <a:chOff x="397600" y="2965542"/>
            <a:chExt cx="8206848" cy="757039"/>
          </a:xfrm>
        </p:grpSpPr>
        <p:sp>
          <p:nvSpPr>
            <p:cNvPr id="9" name="Freeform: Shape 8">
              <a:extLst>
                <a:ext uri="{FF2B5EF4-FFF2-40B4-BE49-F238E27FC236}">
                  <a16:creationId xmlns:a16="http://schemas.microsoft.com/office/drawing/2014/main" id="{3229E7B3-468C-4E7E-82CA-C353318B9AAE}"/>
                </a:ext>
              </a:extLst>
            </p:cNvPr>
            <p:cNvSpPr/>
            <p:nvPr/>
          </p:nvSpPr>
          <p:spPr>
            <a:xfrm>
              <a:off x="3352065" y="2993612"/>
              <a:ext cx="5252383" cy="700898"/>
            </a:xfrm>
            <a:custGeom>
              <a:avLst/>
              <a:gdLst>
                <a:gd name="connsiteX0" fmla="*/ 116819 w 700897"/>
                <a:gd name="connsiteY0" fmla="*/ 0 h 5252382"/>
                <a:gd name="connsiteX1" fmla="*/ 584078 w 700897"/>
                <a:gd name="connsiteY1" fmla="*/ 0 h 5252382"/>
                <a:gd name="connsiteX2" fmla="*/ 700897 w 700897"/>
                <a:gd name="connsiteY2" fmla="*/ 116819 h 5252382"/>
                <a:gd name="connsiteX3" fmla="*/ 700897 w 700897"/>
                <a:gd name="connsiteY3" fmla="*/ 5252382 h 5252382"/>
                <a:gd name="connsiteX4" fmla="*/ 700897 w 700897"/>
                <a:gd name="connsiteY4" fmla="*/ 5252382 h 5252382"/>
                <a:gd name="connsiteX5" fmla="*/ 0 w 700897"/>
                <a:gd name="connsiteY5" fmla="*/ 5252382 h 5252382"/>
                <a:gd name="connsiteX6" fmla="*/ 0 w 700897"/>
                <a:gd name="connsiteY6" fmla="*/ 5252382 h 5252382"/>
                <a:gd name="connsiteX7" fmla="*/ 0 w 700897"/>
                <a:gd name="connsiteY7" fmla="*/ 116819 h 5252382"/>
                <a:gd name="connsiteX8" fmla="*/ 116819 w 700897"/>
                <a:gd name="connsiteY8" fmla="*/ 0 h 5252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0897" h="5252382">
                  <a:moveTo>
                    <a:pt x="700897" y="875421"/>
                  </a:moveTo>
                  <a:lnTo>
                    <a:pt x="700897" y="4376961"/>
                  </a:lnTo>
                  <a:cubicBezTo>
                    <a:pt x="700897" y="4860438"/>
                    <a:pt x="693918" y="5252378"/>
                    <a:pt x="685308" y="5252378"/>
                  </a:cubicBezTo>
                  <a:lnTo>
                    <a:pt x="0" y="5252378"/>
                  </a:lnTo>
                  <a:lnTo>
                    <a:pt x="0" y="5252378"/>
                  </a:lnTo>
                  <a:lnTo>
                    <a:pt x="0" y="4"/>
                  </a:lnTo>
                  <a:lnTo>
                    <a:pt x="0" y="4"/>
                  </a:lnTo>
                  <a:lnTo>
                    <a:pt x="685308" y="4"/>
                  </a:lnTo>
                  <a:cubicBezTo>
                    <a:pt x="693918" y="4"/>
                    <a:pt x="700897" y="391944"/>
                    <a:pt x="700897" y="875421"/>
                  </a:cubicBezTo>
                  <a:close/>
                </a:path>
              </a:pathLst>
            </a:custGeom>
            <a:solidFill>
              <a:schemeClr val="accent6">
                <a:lumMod val="60000"/>
                <a:lumOff val="4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158040" rIns="281865" bIns="158041" numCol="1" spcCol="1270" anchor="ctr" anchorCtr="0">
              <a:noAutofit/>
            </a:bodyPr>
            <a:lstStyle/>
            <a:p>
              <a:pPr marL="57150" lvl="1" indent="-57150" algn="l" defTabSz="400050">
                <a:lnSpc>
                  <a:spcPct val="90000"/>
                </a:lnSpc>
                <a:spcBef>
                  <a:spcPct val="0"/>
                </a:spcBef>
                <a:spcAft>
                  <a:spcPct val="15000"/>
                </a:spcAft>
                <a:buFont typeface="Courier New" panose="02070309020205020404" pitchFamily="49" charset="0"/>
                <a:buChar char="o"/>
              </a:pPr>
              <a:r>
                <a:rPr lang="en-CA" sz="900" kern="1200" dirty="0"/>
                <a:t> Communication should be clear and simple</a:t>
              </a:r>
            </a:p>
            <a:p>
              <a:pPr marL="57150" lvl="1" indent="-57150" algn="l" defTabSz="400050">
                <a:lnSpc>
                  <a:spcPct val="90000"/>
                </a:lnSpc>
                <a:spcBef>
                  <a:spcPct val="0"/>
                </a:spcBef>
                <a:spcAft>
                  <a:spcPct val="15000"/>
                </a:spcAft>
                <a:buFont typeface="Courier New" panose="02070309020205020404" pitchFamily="49" charset="0"/>
                <a:buChar char="o"/>
              </a:pPr>
              <a:r>
                <a:rPr lang="en-CA" sz="900" kern="1200" dirty="0"/>
                <a:t> Use short and concise sentences</a:t>
              </a:r>
            </a:p>
            <a:p>
              <a:pPr marL="57150" lvl="1" indent="-57150" algn="l" defTabSz="400050">
                <a:lnSpc>
                  <a:spcPct val="90000"/>
                </a:lnSpc>
                <a:spcBef>
                  <a:spcPct val="0"/>
                </a:spcBef>
                <a:spcAft>
                  <a:spcPct val="15000"/>
                </a:spcAft>
                <a:buFont typeface="Courier New" panose="02070309020205020404" pitchFamily="49" charset="0"/>
                <a:buChar char="o"/>
              </a:pPr>
              <a:r>
                <a:rPr lang="en-CA" sz="900" kern="1200" dirty="0"/>
                <a:t> Adjust communication to </a:t>
              </a:r>
              <a:r>
                <a:rPr lang="en-CA" sz="900" kern="1200"/>
                <a:t>ensure athlete </a:t>
              </a:r>
              <a:r>
                <a:rPr lang="en-CA" sz="900" kern="1200" dirty="0"/>
                <a:t>understands</a:t>
              </a:r>
            </a:p>
          </p:txBody>
        </p:sp>
        <p:sp>
          <p:nvSpPr>
            <p:cNvPr id="10" name="Freeform: Shape 9">
              <a:extLst>
                <a:ext uri="{FF2B5EF4-FFF2-40B4-BE49-F238E27FC236}">
                  <a16:creationId xmlns:a16="http://schemas.microsoft.com/office/drawing/2014/main" id="{B4E2CA09-B5F6-479F-B842-0CC537AFCFC0}"/>
                </a:ext>
              </a:extLst>
            </p:cNvPr>
            <p:cNvSpPr/>
            <p:nvPr/>
          </p:nvSpPr>
          <p:spPr>
            <a:xfrm>
              <a:off x="397600" y="2965542"/>
              <a:ext cx="2954465" cy="757039"/>
            </a:xfrm>
            <a:custGeom>
              <a:avLst/>
              <a:gdLst>
                <a:gd name="connsiteX0" fmla="*/ 0 w 2954465"/>
                <a:gd name="connsiteY0" fmla="*/ 126176 h 757039"/>
                <a:gd name="connsiteX1" fmla="*/ 126176 w 2954465"/>
                <a:gd name="connsiteY1" fmla="*/ 0 h 757039"/>
                <a:gd name="connsiteX2" fmla="*/ 2828289 w 2954465"/>
                <a:gd name="connsiteY2" fmla="*/ 0 h 757039"/>
                <a:gd name="connsiteX3" fmla="*/ 2954465 w 2954465"/>
                <a:gd name="connsiteY3" fmla="*/ 126176 h 757039"/>
                <a:gd name="connsiteX4" fmla="*/ 2954465 w 2954465"/>
                <a:gd name="connsiteY4" fmla="*/ 630863 h 757039"/>
                <a:gd name="connsiteX5" fmla="*/ 2828289 w 2954465"/>
                <a:gd name="connsiteY5" fmla="*/ 757039 h 757039"/>
                <a:gd name="connsiteX6" fmla="*/ 126176 w 2954465"/>
                <a:gd name="connsiteY6" fmla="*/ 757039 h 757039"/>
                <a:gd name="connsiteX7" fmla="*/ 0 w 2954465"/>
                <a:gd name="connsiteY7" fmla="*/ 630863 h 757039"/>
                <a:gd name="connsiteX8" fmla="*/ 0 w 2954465"/>
                <a:gd name="connsiteY8" fmla="*/ 126176 h 757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54465" h="757039">
                  <a:moveTo>
                    <a:pt x="0" y="126176"/>
                  </a:moveTo>
                  <a:cubicBezTo>
                    <a:pt x="0" y="56491"/>
                    <a:pt x="56491" y="0"/>
                    <a:pt x="126176" y="0"/>
                  </a:cubicBezTo>
                  <a:lnTo>
                    <a:pt x="2828289" y="0"/>
                  </a:lnTo>
                  <a:cubicBezTo>
                    <a:pt x="2897974" y="0"/>
                    <a:pt x="2954465" y="56491"/>
                    <a:pt x="2954465" y="126176"/>
                  </a:cubicBezTo>
                  <a:lnTo>
                    <a:pt x="2954465" y="630863"/>
                  </a:lnTo>
                  <a:cubicBezTo>
                    <a:pt x="2954465" y="700548"/>
                    <a:pt x="2897974" y="757039"/>
                    <a:pt x="2828289" y="757039"/>
                  </a:cubicBezTo>
                  <a:lnTo>
                    <a:pt x="126176" y="757039"/>
                  </a:lnTo>
                  <a:cubicBezTo>
                    <a:pt x="56491" y="757039"/>
                    <a:pt x="0" y="700548"/>
                    <a:pt x="0" y="630863"/>
                  </a:cubicBezTo>
                  <a:lnTo>
                    <a:pt x="0" y="126176"/>
                  </a:lnTo>
                  <a:close/>
                </a:path>
              </a:pathLst>
            </a:custGeom>
            <a:solidFill>
              <a:srgbClr val="E46C0A"/>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20776" tIns="78866" rIns="120776" bIns="78866" numCol="1" spcCol="1270" anchor="ctr" anchorCtr="0">
              <a:noAutofit/>
            </a:bodyPr>
            <a:lstStyle/>
            <a:p>
              <a:pPr marL="0" lvl="0" indent="0" algn="ctr" defTabSz="977900">
                <a:lnSpc>
                  <a:spcPct val="90000"/>
                </a:lnSpc>
                <a:spcBef>
                  <a:spcPct val="0"/>
                </a:spcBef>
                <a:spcAft>
                  <a:spcPct val="35000"/>
                </a:spcAft>
                <a:buNone/>
              </a:pPr>
              <a:r>
                <a:rPr lang="en-CA" sz="2800" kern="1200" dirty="0"/>
                <a:t>Clarity</a:t>
              </a:r>
            </a:p>
          </p:txBody>
        </p:sp>
      </p:grpSp>
      <p:grpSp>
        <p:nvGrpSpPr>
          <p:cNvPr id="16" name="Group 15">
            <a:extLst>
              <a:ext uri="{FF2B5EF4-FFF2-40B4-BE49-F238E27FC236}">
                <a16:creationId xmlns:a16="http://schemas.microsoft.com/office/drawing/2014/main" id="{0174A8B6-A20D-42DF-82E1-A5EB4A190864}"/>
              </a:ext>
            </a:extLst>
          </p:cNvPr>
          <p:cNvGrpSpPr/>
          <p:nvPr/>
        </p:nvGrpSpPr>
        <p:grpSpPr>
          <a:xfrm>
            <a:off x="389283" y="3915193"/>
            <a:ext cx="8209371" cy="884433"/>
            <a:chOff x="397600" y="3867211"/>
            <a:chExt cx="8152670" cy="884433"/>
          </a:xfrm>
        </p:grpSpPr>
        <p:sp>
          <p:nvSpPr>
            <p:cNvPr id="11" name="Freeform: Shape 10">
              <a:extLst>
                <a:ext uri="{FF2B5EF4-FFF2-40B4-BE49-F238E27FC236}">
                  <a16:creationId xmlns:a16="http://schemas.microsoft.com/office/drawing/2014/main" id="{879A3EFA-7465-4E3A-BA1A-435F471C8C85}"/>
                </a:ext>
              </a:extLst>
            </p:cNvPr>
            <p:cNvSpPr/>
            <p:nvPr/>
          </p:nvSpPr>
          <p:spPr>
            <a:xfrm>
              <a:off x="3303017" y="3867211"/>
              <a:ext cx="5247253" cy="884433"/>
            </a:xfrm>
            <a:custGeom>
              <a:avLst/>
              <a:gdLst>
                <a:gd name="connsiteX0" fmla="*/ 147408 w 884433"/>
                <a:gd name="connsiteY0" fmla="*/ 0 h 5247253"/>
                <a:gd name="connsiteX1" fmla="*/ 737025 w 884433"/>
                <a:gd name="connsiteY1" fmla="*/ 0 h 5247253"/>
                <a:gd name="connsiteX2" fmla="*/ 884433 w 884433"/>
                <a:gd name="connsiteY2" fmla="*/ 147408 h 5247253"/>
                <a:gd name="connsiteX3" fmla="*/ 884433 w 884433"/>
                <a:gd name="connsiteY3" fmla="*/ 5247253 h 5247253"/>
                <a:gd name="connsiteX4" fmla="*/ 884433 w 884433"/>
                <a:gd name="connsiteY4" fmla="*/ 5247253 h 5247253"/>
                <a:gd name="connsiteX5" fmla="*/ 0 w 884433"/>
                <a:gd name="connsiteY5" fmla="*/ 5247253 h 5247253"/>
                <a:gd name="connsiteX6" fmla="*/ 0 w 884433"/>
                <a:gd name="connsiteY6" fmla="*/ 5247253 h 5247253"/>
                <a:gd name="connsiteX7" fmla="*/ 0 w 884433"/>
                <a:gd name="connsiteY7" fmla="*/ 147408 h 5247253"/>
                <a:gd name="connsiteX8" fmla="*/ 147408 w 884433"/>
                <a:gd name="connsiteY8" fmla="*/ 0 h 5247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84433" h="5247253">
                  <a:moveTo>
                    <a:pt x="884433" y="874559"/>
                  </a:moveTo>
                  <a:lnTo>
                    <a:pt x="884433" y="4372694"/>
                  </a:lnTo>
                  <a:cubicBezTo>
                    <a:pt x="884433" y="4855697"/>
                    <a:pt x="873309" y="5247250"/>
                    <a:pt x="859587" y="5247250"/>
                  </a:cubicBezTo>
                  <a:lnTo>
                    <a:pt x="0" y="5247250"/>
                  </a:lnTo>
                  <a:lnTo>
                    <a:pt x="0" y="5247250"/>
                  </a:lnTo>
                  <a:lnTo>
                    <a:pt x="0" y="3"/>
                  </a:lnTo>
                  <a:lnTo>
                    <a:pt x="0" y="3"/>
                  </a:lnTo>
                  <a:lnTo>
                    <a:pt x="859587" y="3"/>
                  </a:lnTo>
                  <a:cubicBezTo>
                    <a:pt x="873309" y="3"/>
                    <a:pt x="884433" y="391556"/>
                    <a:pt x="884433" y="874559"/>
                  </a:cubicBezTo>
                  <a:close/>
                </a:path>
              </a:pathLst>
            </a:custGeom>
            <a:solidFill>
              <a:schemeClr val="accent6">
                <a:lumMod val="60000"/>
                <a:lumOff val="4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0" tIns="166999" rIns="290824" bIns="166999" numCol="1" spcCol="1270" anchor="ctr" anchorCtr="0">
              <a:noAutofit/>
            </a:bodyPr>
            <a:lstStyle/>
            <a:p>
              <a:pPr marL="57150" lvl="1" indent="-57150" algn="l" defTabSz="400050">
                <a:lnSpc>
                  <a:spcPct val="90000"/>
                </a:lnSpc>
                <a:spcBef>
                  <a:spcPct val="0"/>
                </a:spcBef>
                <a:spcAft>
                  <a:spcPct val="15000"/>
                </a:spcAft>
                <a:buFont typeface="Courier New" panose="02070309020205020404" pitchFamily="49" charset="0"/>
                <a:buChar char="o"/>
              </a:pPr>
              <a:r>
                <a:rPr lang="en-CA" sz="900" kern="1200" dirty="0"/>
                <a:t> No Rep should be loud and clear</a:t>
              </a:r>
            </a:p>
            <a:p>
              <a:pPr marL="57150" lvl="1" indent="-57150" algn="l" defTabSz="400050">
                <a:lnSpc>
                  <a:spcPct val="90000"/>
                </a:lnSpc>
                <a:spcBef>
                  <a:spcPct val="0"/>
                </a:spcBef>
                <a:spcAft>
                  <a:spcPct val="15000"/>
                </a:spcAft>
                <a:buFont typeface="Courier New" panose="02070309020205020404" pitchFamily="49" charset="0"/>
                <a:buChar char="o"/>
              </a:pPr>
              <a:r>
                <a:rPr lang="en-CA" sz="900" kern="1200" dirty="0"/>
                <a:t> Last 5 Reps with your arm up</a:t>
              </a:r>
            </a:p>
            <a:p>
              <a:pPr marL="57150" lvl="1" indent="-57150" algn="l" defTabSz="400050">
                <a:lnSpc>
                  <a:spcPct val="90000"/>
                </a:lnSpc>
                <a:spcBef>
                  <a:spcPct val="0"/>
                </a:spcBef>
                <a:spcAft>
                  <a:spcPct val="15000"/>
                </a:spcAft>
                <a:buFont typeface="Courier New" panose="02070309020205020404" pitchFamily="49" charset="0"/>
                <a:buChar char="o"/>
              </a:pPr>
              <a:r>
                <a:rPr lang="en-CA" sz="900" kern="1200" dirty="0"/>
                <a:t> Visual Feedback</a:t>
              </a:r>
            </a:p>
            <a:p>
              <a:pPr marL="57150" lvl="1" indent="-57150" algn="l" defTabSz="400050">
                <a:lnSpc>
                  <a:spcPct val="90000"/>
                </a:lnSpc>
                <a:spcBef>
                  <a:spcPct val="0"/>
                </a:spcBef>
                <a:spcAft>
                  <a:spcPct val="15000"/>
                </a:spcAft>
                <a:buFont typeface="Courier New" panose="02070309020205020404" pitchFamily="49" charset="0"/>
                <a:buChar char="o"/>
              </a:pPr>
              <a:r>
                <a:rPr lang="en-CA" sz="900" kern="1200" dirty="0"/>
                <a:t> Guide athlete (s) to next station</a:t>
              </a:r>
            </a:p>
            <a:p>
              <a:pPr marL="57150" lvl="1" indent="-57150" algn="l" defTabSz="400050">
                <a:lnSpc>
                  <a:spcPct val="90000"/>
                </a:lnSpc>
                <a:spcBef>
                  <a:spcPct val="0"/>
                </a:spcBef>
                <a:spcAft>
                  <a:spcPct val="15000"/>
                </a:spcAft>
                <a:buFont typeface="Courier New" panose="02070309020205020404" pitchFamily="49" charset="0"/>
                <a:buChar char="o"/>
              </a:pPr>
              <a:r>
                <a:rPr lang="en-CA" sz="900" kern="1200" dirty="0"/>
                <a:t> Strength Test (give signal when lift if ok)</a:t>
              </a:r>
            </a:p>
          </p:txBody>
        </p:sp>
        <p:sp>
          <p:nvSpPr>
            <p:cNvPr id="12" name="Freeform: Shape 11">
              <a:extLst>
                <a:ext uri="{FF2B5EF4-FFF2-40B4-BE49-F238E27FC236}">
                  <a16:creationId xmlns:a16="http://schemas.microsoft.com/office/drawing/2014/main" id="{059CBFAA-0003-4CFC-83E2-84E83491D3D0}"/>
                </a:ext>
              </a:extLst>
            </p:cNvPr>
            <p:cNvSpPr/>
            <p:nvPr/>
          </p:nvSpPr>
          <p:spPr>
            <a:xfrm>
              <a:off x="397600" y="3930908"/>
              <a:ext cx="2951580" cy="757039"/>
            </a:xfrm>
            <a:custGeom>
              <a:avLst/>
              <a:gdLst>
                <a:gd name="connsiteX0" fmla="*/ 0 w 2951580"/>
                <a:gd name="connsiteY0" fmla="*/ 126176 h 757039"/>
                <a:gd name="connsiteX1" fmla="*/ 126176 w 2951580"/>
                <a:gd name="connsiteY1" fmla="*/ 0 h 757039"/>
                <a:gd name="connsiteX2" fmla="*/ 2825404 w 2951580"/>
                <a:gd name="connsiteY2" fmla="*/ 0 h 757039"/>
                <a:gd name="connsiteX3" fmla="*/ 2951580 w 2951580"/>
                <a:gd name="connsiteY3" fmla="*/ 126176 h 757039"/>
                <a:gd name="connsiteX4" fmla="*/ 2951580 w 2951580"/>
                <a:gd name="connsiteY4" fmla="*/ 630863 h 757039"/>
                <a:gd name="connsiteX5" fmla="*/ 2825404 w 2951580"/>
                <a:gd name="connsiteY5" fmla="*/ 757039 h 757039"/>
                <a:gd name="connsiteX6" fmla="*/ 126176 w 2951580"/>
                <a:gd name="connsiteY6" fmla="*/ 757039 h 757039"/>
                <a:gd name="connsiteX7" fmla="*/ 0 w 2951580"/>
                <a:gd name="connsiteY7" fmla="*/ 630863 h 757039"/>
                <a:gd name="connsiteX8" fmla="*/ 0 w 2951580"/>
                <a:gd name="connsiteY8" fmla="*/ 126176 h 757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51580" h="757039">
                  <a:moveTo>
                    <a:pt x="0" y="126176"/>
                  </a:moveTo>
                  <a:cubicBezTo>
                    <a:pt x="0" y="56491"/>
                    <a:pt x="56491" y="0"/>
                    <a:pt x="126176" y="0"/>
                  </a:cubicBezTo>
                  <a:lnTo>
                    <a:pt x="2825404" y="0"/>
                  </a:lnTo>
                  <a:cubicBezTo>
                    <a:pt x="2895089" y="0"/>
                    <a:pt x="2951580" y="56491"/>
                    <a:pt x="2951580" y="126176"/>
                  </a:cubicBezTo>
                  <a:lnTo>
                    <a:pt x="2951580" y="630863"/>
                  </a:lnTo>
                  <a:cubicBezTo>
                    <a:pt x="2951580" y="700548"/>
                    <a:pt x="2895089" y="757039"/>
                    <a:pt x="2825404" y="757039"/>
                  </a:cubicBezTo>
                  <a:lnTo>
                    <a:pt x="126176" y="757039"/>
                  </a:lnTo>
                  <a:cubicBezTo>
                    <a:pt x="56491" y="757039"/>
                    <a:pt x="0" y="700548"/>
                    <a:pt x="0" y="630863"/>
                  </a:cubicBezTo>
                  <a:lnTo>
                    <a:pt x="0" y="126176"/>
                  </a:lnTo>
                  <a:close/>
                </a:path>
              </a:pathLst>
            </a:custGeom>
            <a:solidFill>
              <a:srgbClr val="E46C0A">
                <a:alpha val="90000"/>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20776" tIns="78866" rIns="120776" bIns="78866" numCol="1" spcCol="1270" anchor="ctr" anchorCtr="0">
              <a:noAutofit/>
            </a:bodyPr>
            <a:lstStyle/>
            <a:p>
              <a:pPr marL="0" lvl="0" indent="0" algn="ctr" defTabSz="977900">
                <a:lnSpc>
                  <a:spcPct val="90000"/>
                </a:lnSpc>
                <a:spcBef>
                  <a:spcPct val="0"/>
                </a:spcBef>
                <a:spcAft>
                  <a:spcPct val="35000"/>
                </a:spcAft>
                <a:buFont typeface="Courier New" panose="02070309020205020404" pitchFamily="49" charset="0"/>
                <a:buNone/>
              </a:pPr>
              <a:r>
                <a:rPr lang="en-CA" sz="2800" kern="1200" dirty="0"/>
                <a:t>Signals</a:t>
              </a:r>
            </a:p>
          </p:txBody>
        </p:sp>
      </p:grpSp>
      <p:grpSp>
        <p:nvGrpSpPr>
          <p:cNvPr id="15" name="Group 14">
            <a:extLst>
              <a:ext uri="{FF2B5EF4-FFF2-40B4-BE49-F238E27FC236}">
                <a16:creationId xmlns:a16="http://schemas.microsoft.com/office/drawing/2014/main" id="{D0731184-DC90-43EE-87C3-93DA972B42D4}"/>
              </a:ext>
            </a:extLst>
          </p:cNvPr>
          <p:cNvGrpSpPr/>
          <p:nvPr/>
        </p:nvGrpSpPr>
        <p:grpSpPr>
          <a:xfrm>
            <a:off x="397600" y="4976217"/>
            <a:ext cx="8206848" cy="757039"/>
            <a:chOff x="397600" y="4908051"/>
            <a:chExt cx="8206848" cy="757039"/>
          </a:xfrm>
        </p:grpSpPr>
        <p:sp>
          <p:nvSpPr>
            <p:cNvPr id="13" name="Freeform: Shape 12">
              <a:extLst>
                <a:ext uri="{FF2B5EF4-FFF2-40B4-BE49-F238E27FC236}">
                  <a16:creationId xmlns:a16="http://schemas.microsoft.com/office/drawing/2014/main" id="{E5A05A5A-173E-4840-A960-C86DF6DC410F}"/>
                </a:ext>
              </a:extLst>
            </p:cNvPr>
            <p:cNvSpPr/>
            <p:nvPr/>
          </p:nvSpPr>
          <p:spPr>
            <a:xfrm>
              <a:off x="3352065" y="4952143"/>
              <a:ext cx="5252383" cy="668854"/>
            </a:xfrm>
            <a:custGeom>
              <a:avLst/>
              <a:gdLst>
                <a:gd name="connsiteX0" fmla="*/ 111478 w 668853"/>
                <a:gd name="connsiteY0" fmla="*/ 0 h 5252382"/>
                <a:gd name="connsiteX1" fmla="*/ 557375 w 668853"/>
                <a:gd name="connsiteY1" fmla="*/ 0 h 5252382"/>
                <a:gd name="connsiteX2" fmla="*/ 668853 w 668853"/>
                <a:gd name="connsiteY2" fmla="*/ 111478 h 5252382"/>
                <a:gd name="connsiteX3" fmla="*/ 668853 w 668853"/>
                <a:gd name="connsiteY3" fmla="*/ 5252382 h 5252382"/>
                <a:gd name="connsiteX4" fmla="*/ 668853 w 668853"/>
                <a:gd name="connsiteY4" fmla="*/ 5252382 h 5252382"/>
                <a:gd name="connsiteX5" fmla="*/ 0 w 668853"/>
                <a:gd name="connsiteY5" fmla="*/ 5252382 h 5252382"/>
                <a:gd name="connsiteX6" fmla="*/ 0 w 668853"/>
                <a:gd name="connsiteY6" fmla="*/ 5252382 h 5252382"/>
                <a:gd name="connsiteX7" fmla="*/ 0 w 668853"/>
                <a:gd name="connsiteY7" fmla="*/ 111478 h 5252382"/>
                <a:gd name="connsiteX8" fmla="*/ 111478 w 668853"/>
                <a:gd name="connsiteY8" fmla="*/ 0 h 5252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8853" h="5252382">
                  <a:moveTo>
                    <a:pt x="668853" y="875419"/>
                  </a:moveTo>
                  <a:lnTo>
                    <a:pt x="668853" y="4376963"/>
                  </a:lnTo>
                  <a:cubicBezTo>
                    <a:pt x="668853" y="4860444"/>
                    <a:pt x="662497" y="5252378"/>
                    <a:pt x="654657" y="5252378"/>
                  </a:cubicBezTo>
                  <a:lnTo>
                    <a:pt x="0" y="5252378"/>
                  </a:lnTo>
                  <a:lnTo>
                    <a:pt x="0" y="5252378"/>
                  </a:lnTo>
                  <a:lnTo>
                    <a:pt x="0" y="4"/>
                  </a:lnTo>
                  <a:lnTo>
                    <a:pt x="0" y="4"/>
                  </a:lnTo>
                  <a:lnTo>
                    <a:pt x="654657" y="4"/>
                  </a:lnTo>
                  <a:cubicBezTo>
                    <a:pt x="662497" y="4"/>
                    <a:pt x="668853" y="391938"/>
                    <a:pt x="668853" y="875419"/>
                  </a:cubicBezTo>
                  <a:close/>
                </a:path>
              </a:pathLst>
            </a:custGeom>
            <a:solidFill>
              <a:schemeClr val="accent6">
                <a:lumMod val="60000"/>
                <a:lumOff val="4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156477" rIns="280301" bIns="156476" numCol="1" spcCol="1270" anchor="ctr" anchorCtr="0">
              <a:noAutofit/>
            </a:bodyPr>
            <a:lstStyle/>
            <a:p>
              <a:pPr marL="57150" lvl="1" indent="-57150" algn="l" defTabSz="400050">
                <a:lnSpc>
                  <a:spcPct val="90000"/>
                </a:lnSpc>
                <a:spcBef>
                  <a:spcPct val="0"/>
                </a:spcBef>
                <a:spcAft>
                  <a:spcPct val="15000"/>
                </a:spcAft>
                <a:buFont typeface="Courier New" panose="02070309020205020404" pitchFamily="49" charset="0"/>
                <a:buChar char="o"/>
              </a:pPr>
              <a:r>
                <a:rPr lang="en-CA" sz="900" kern="1200" dirty="0"/>
                <a:t> Redirect athletes or coaches to Head Technical officials in case of any question</a:t>
              </a:r>
            </a:p>
            <a:p>
              <a:pPr marL="57150" lvl="1" indent="-57150" algn="l" defTabSz="400050">
                <a:lnSpc>
                  <a:spcPct val="90000"/>
                </a:lnSpc>
                <a:spcBef>
                  <a:spcPct val="0"/>
                </a:spcBef>
                <a:spcAft>
                  <a:spcPct val="15000"/>
                </a:spcAft>
                <a:buFont typeface="Courier New" panose="02070309020205020404" pitchFamily="49" charset="0"/>
                <a:buChar char="o"/>
              </a:pPr>
              <a:r>
                <a:rPr lang="en-CA" sz="900" kern="1200" dirty="0"/>
                <a:t> Keep spectator communication to an absolute minimum </a:t>
              </a:r>
            </a:p>
          </p:txBody>
        </p:sp>
        <p:sp>
          <p:nvSpPr>
            <p:cNvPr id="14" name="Freeform: Shape 13">
              <a:extLst>
                <a:ext uri="{FF2B5EF4-FFF2-40B4-BE49-F238E27FC236}">
                  <a16:creationId xmlns:a16="http://schemas.microsoft.com/office/drawing/2014/main" id="{B8C64931-476E-4993-A98B-743778AC1704}"/>
                </a:ext>
              </a:extLst>
            </p:cNvPr>
            <p:cNvSpPr/>
            <p:nvPr/>
          </p:nvSpPr>
          <p:spPr>
            <a:xfrm>
              <a:off x="397600" y="4908051"/>
              <a:ext cx="2954465" cy="757039"/>
            </a:xfrm>
            <a:custGeom>
              <a:avLst/>
              <a:gdLst>
                <a:gd name="connsiteX0" fmla="*/ 0 w 2954465"/>
                <a:gd name="connsiteY0" fmla="*/ 126176 h 757039"/>
                <a:gd name="connsiteX1" fmla="*/ 126176 w 2954465"/>
                <a:gd name="connsiteY1" fmla="*/ 0 h 757039"/>
                <a:gd name="connsiteX2" fmla="*/ 2828289 w 2954465"/>
                <a:gd name="connsiteY2" fmla="*/ 0 h 757039"/>
                <a:gd name="connsiteX3" fmla="*/ 2954465 w 2954465"/>
                <a:gd name="connsiteY3" fmla="*/ 126176 h 757039"/>
                <a:gd name="connsiteX4" fmla="*/ 2954465 w 2954465"/>
                <a:gd name="connsiteY4" fmla="*/ 630863 h 757039"/>
                <a:gd name="connsiteX5" fmla="*/ 2828289 w 2954465"/>
                <a:gd name="connsiteY5" fmla="*/ 757039 h 757039"/>
                <a:gd name="connsiteX6" fmla="*/ 126176 w 2954465"/>
                <a:gd name="connsiteY6" fmla="*/ 757039 h 757039"/>
                <a:gd name="connsiteX7" fmla="*/ 0 w 2954465"/>
                <a:gd name="connsiteY7" fmla="*/ 630863 h 757039"/>
                <a:gd name="connsiteX8" fmla="*/ 0 w 2954465"/>
                <a:gd name="connsiteY8" fmla="*/ 126176 h 757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54465" h="757039">
                  <a:moveTo>
                    <a:pt x="0" y="126176"/>
                  </a:moveTo>
                  <a:cubicBezTo>
                    <a:pt x="0" y="56491"/>
                    <a:pt x="56491" y="0"/>
                    <a:pt x="126176" y="0"/>
                  </a:cubicBezTo>
                  <a:lnTo>
                    <a:pt x="2828289" y="0"/>
                  </a:lnTo>
                  <a:cubicBezTo>
                    <a:pt x="2897974" y="0"/>
                    <a:pt x="2954465" y="56491"/>
                    <a:pt x="2954465" y="126176"/>
                  </a:cubicBezTo>
                  <a:lnTo>
                    <a:pt x="2954465" y="630863"/>
                  </a:lnTo>
                  <a:cubicBezTo>
                    <a:pt x="2954465" y="700548"/>
                    <a:pt x="2897974" y="757039"/>
                    <a:pt x="2828289" y="757039"/>
                  </a:cubicBezTo>
                  <a:lnTo>
                    <a:pt x="126176" y="757039"/>
                  </a:lnTo>
                  <a:cubicBezTo>
                    <a:pt x="56491" y="757039"/>
                    <a:pt x="0" y="700548"/>
                    <a:pt x="0" y="630863"/>
                  </a:cubicBezTo>
                  <a:lnTo>
                    <a:pt x="0" y="126176"/>
                  </a:lnTo>
                  <a:close/>
                </a:path>
              </a:pathLst>
            </a:custGeom>
            <a:solidFill>
              <a:srgbClr val="E46C0A"/>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20776" tIns="78866" rIns="120776" bIns="78866" numCol="1" spcCol="1270" anchor="ctr" anchorCtr="0">
              <a:noAutofit/>
            </a:bodyPr>
            <a:lstStyle/>
            <a:p>
              <a:pPr marL="0" lvl="0" indent="0" algn="ctr" defTabSz="977900">
                <a:lnSpc>
                  <a:spcPct val="90000"/>
                </a:lnSpc>
                <a:spcBef>
                  <a:spcPct val="0"/>
                </a:spcBef>
                <a:spcAft>
                  <a:spcPct val="35000"/>
                </a:spcAft>
                <a:buNone/>
              </a:pPr>
              <a:r>
                <a:rPr lang="en-CA" sz="2800" kern="1200" dirty="0"/>
                <a:t>Other</a:t>
              </a:r>
            </a:p>
          </p:txBody>
        </p:sp>
      </p:grpSp>
      <p:grpSp>
        <p:nvGrpSpPr>
          <p:cNvPr id="24" name="Group 23">
            <a:extLst>
              <a:ext uri="{FF2B5EF4-FFF2-40B4-BE49-F238E27FC236}">
                <a16:creationId xmlns:a16="http://schemas.microsoft.com/office/drawing/2014/main" id="{B9A30C4F-CA06-4140-89BB-FEFD65371F12}"/>
              </a:ext>
            </a:extLst>
          </p:cNvPr>
          <p:cNvGrpSpPr/>
          <p:nvPr/>
        </p:nvGrpSpPr>
        <p:grpSpPr>
          <a:xfrm>
            <a:off x="378376" y="415610"/>
            <a:ext cx="3257520" cy="978296"/>
            <a:chOff x="0" y="0"/>
            <a:chExt cx="2194560" cy="978296"/>
          </a:xfrm>
          <a:solidFill>
            <a:srgbClr val="E46C0A"/>
          </a:solidFill>
        </p:grpSpPr>
        <p:sp>
          <p:nvSpPr>
            <p:cNvPr id="25" name="Rectangle: Rounded Corners 24">
              <a:extLst>
                <a:ext uri="{FF2B5EF4-FFF2-40B4-BE49-F238E27FC236}">
                  <a16:creationId xmlns:a16="http://schemas.microsoft.com/office/drawing/2014/main" id="{BA516771-5BDF-411F-ABDD-FD0DD3D9FD01}"/>
                </a:ext>
              </a:extLst>
            </p:cNvPr>
            <p:cNvSpPr/>
            <p:nvPr/>
          </p:nvSpPr>
          <p:spPr>
            <a:xfrm>
              <a:off x="0" y="0"/>
              <a:ext cx="2194560" cy="978296"/>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Rectangle: Rounded Corners 4">
              <a:extLst>
                <a:ext uri="{FF2B5EF4-FFF2-40B4-BE49-F238E27FC236}">
                  <a16:creationId xmlns:a16="http://schemas.microsoft.com/office/drawing/2014/main" id="{8044A5B6-DE99-469A-B815-CEEEAD3416B8}"/>
                </a:ext>
              </a:extLst>
            </p:cNvPr>
            <p:cNvSpPr txBox="1"/>
            <p:nvPr/>
          </p:nvSpPr>
          <p:spPr>
            <a:xfrm>
              <a:off x="47756" y="47756"/>
              <a:ext cx="2099048" cy="88278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CA" sz="3200" kern="1200" dirty="0"/>
                <a:t>Communication</a:t>
              </a:r>
            </a:p>
          </p:txBody>
        </p:sp>
      </p:grpSp>
    </p:spTree>
    <p:extLst>
      <p:ext uri="{BB962C8B-B14F-4D97-AF65-F5344CB8AC3E}">
        <p14:creationId xmlns:p14="http://schemas.microsoft.com/office/powerpoint/2010/main" val="4252538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1">
            <a:extLst>
              <a:ext uri="{FF2B5EF4-FFF2-40B4-BE49-F238E27FC236}">
                <a16:creationId xmlns:a16="http://schemas.microsoft.com/office/drawing/2014/main" id="{04315469-6ACB-454B-8F01-091E90E7EB34}"/>
              </a:ext>
            </a:extLst>
          </p:cNvPr>
          <p:cNvSpPr txBox="1">
            <a:spLocks noChangeArrowheads="1"/>
          </p:cNvSpPr>
          <p:nvPr/>
        </p:nvSpPr>
        <p:spPr>
          <a:xfrm>
            <a:off x="3724072" y="629268"/>
            <a:ext cx="4939868" cy="1286160"/>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90000"/>
              </a:lnSpc>
              <a:spcAft>
                <a:spcPts val="600"/>
              </a:spcAft>
              <a:tabLst>
                <a:tab pos="355600" algn="l"/>
                <a:tab pos="711200" algn="l"/>
                <a:tab pos="1065213" algn="l"/>
                <a:tab pos="1420813" algn="l"/>
                <a:tab pos="1778000" algn="l"/>
                <a:tab pos="2133600" algn="l"/>
                <a:tab pos="2487613" algn="l"/>
                <a:tab pos="2843213" algn="l"/>
                <a:tab pos="3200400" algn="l"/>
                <a:tab pos="3556000" algn="l"/>
                <a:tab pos="3911600" algn="l"/>
                <a:tab pos="4265613" algn="l"/>
                <a:tab pos="4343400" algn="l"/>
                <a:tab pos="5067300" algn="l"/>
                <a:tab pos="5791200" algn="l"/>
                <a:tab pos="6515100" algn="l"/>
                <a:tab pos="7239000" algn="l"/>
                <a:tab pos="7962900" algn="l"/>
                <a:tab pos="8686800" algn="l"/>
              </a:tabLst>
            </a:pPr>
            <a:r>
              <a:rPr lang="en-US" altLang="en-US" sz="4100"/>
              <a:t>Technical Official Introductory Course</a:t>
            </a:r>
          </a:p>
        </p:txBody>
      </p:sp>
      <p:pic>
        <p:nvPicPr>
          <p:cNvPr id="5" name="Picture 4" descr="30414715_10155521414278683_4460858427828076544_o.jpg"/>
          <p:cNvPicPr>
            <a:picLocks noChangeAspect="1"/>
          </p:cNvPicPr>
          <p:nvPr/>
        </p:nvPicPr>
        <p:blipFill rotWithShape="1">
          <a:blip r:embed="rId2" cstate="print"/>
          <a:srcRect l="24432" r="24873"/>
          <a:stretch/>
        </p:blipFill>
        <p:spPr>
          <a:xfrm>
            <a:off x="20" y="10"/>
            <a:ext cx="3476673" cy="6857990"/>
          </a:xfrm>
          <a:prstGeom prst="rect">
            <a:avLst/>
          </a:prstGeom>
          <a:effectLst/>
        </p:spPr>
      </p:pic>
      <p:cxnSp>
        <p:nvCxnSpPr>
          <p:cNvPr id="47" name="Straight Connector 46">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810700" y="2115117"/>
            <a:ext cx="4732020" cy="0"/>
          </a:xfrm>
          <a:prstGeom prst="line">
            <a:avLst/>
          </a:prstGeom>
          <a:ln w="19050">
            <a:solidFill>
              <a:srgbClr val="FB4C31"/>
            </a:solidFill>
          </a:ln>
        </p:spPr>
        <p:style>
          <a:lnRef idx="1">
            <a:schemeClr val="accent1"/>
          </a:lnRef>
          <a:fillRef idx="0">
            <a:schemeClr val="accent1"/>
          </a:fillRef>
          <a:effectRef idx="0">
            <a:schemeClr val="accent1"/>
          </a:effectRef>
          <a:fontRef idx="minor">
            <a:schemeClr val="tx1"/>
          </a:fontRef>
        </p:style>
      </p:cxnSp>
      <p:graphicFrame>
        <p:nvGraphicFramePr>
          <p:cNvPr id="10" name="Diagram 9">
            <a:extLst>
              <a:ext uri="{FF2B5EF4-FFF2-40B4-BE49-F238E27FC236}">
                <a16:creationId xmlns:a16="http://schemas.microsoft.com/office/drawing/2014/main" id="{51CA70F3-506C-49F2-9827-C213173C3CA5}"/>
              </a:ext>
            </a:extLst>
          </p:cNvPr>
          <p:cNvGraphicFramePr/>
          <p:nvPr>
            <p:extLst>
              <p:ext uri="{D42A27DB-BD31-4B8C-83A1-F6EECF244321}">
                <p14:modId xmlns:p14="http://schemas.microsoft.com/office/powerpoint/2010/main" val="1870756177"/>
              </p:ext>
            </p:extLst>
          </p:nvPr>
        </p:nvGraphicFramePr>
        <p:xfrm>
          <a:off x="3724073" y="2438400"/>
          <a:ext cx="4939867" cy="37854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608584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p15:prstTrans prst="pageCurlDouble"/>
      </p:transition>
    </mc:Choice>
    <mc:Fallback xmlns="">
      <p:transition spd="slow" advClick="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30414715_10155521414278683_4460858427828076544_o.jpg"/>
          <p:cNvPicPr>
            <a:picLocks noChangeAspect="1"/>
          </p:cNvPicPr>
          <p:nvPr/>
        </p:nvPicPr>
        <p:blipFill>
          <a:blip r:embed="rId3" cstate="print">
            <a:lum bright="53000"/>
          </a:blip>
          <a:stretch>
            <a:fillRect/>
          </a:stretch>
        </p:blipFill>
        <p:spPr>
          <a:xfrm>
            <a:off x="1488205" y="1196752"/>
            <a:ext cx="6167590" cy="5040560"/>
          </a:xfrm>
          <a:prstGeom prst="rect">
            <a:avLst/>
          </a:prstGeom>
        </p:spPr>
      </p:pic>
      <p:sp>
        <p:nvSpPr>
          <p:cNvPr id="9" name="Rectangle 1">
            <a:extLst>
              <a:ext uri="{FF2B5EF4-FFF2-40B4-BE49-F238E27FC236}">
                <a16:creationId xmlns:a16="http://schemas.microsoft.com/office/drawing/2014/main" id="{FA3634BE-4300-4248-804B-CA8F8A65D267}"/>
              </a:ext>
            </a:extLst>
          </p:cNvPr>
          <p:cNvSpPr txBox="1">
            <a:spLocks noChangeArrowheads="1"/>
          </p:cNvSpPr>
          <p:nvPr/>
        </p:nvSpPr>
        <p:spPr>
          <a:xfrm>
            <a:off x="323528" y="2186263"/>
            <a:ext cx="8640959" cy="3474985"/>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CA" sz="2800" dirty="0"/>
              <a:t>This section will be divided in:</a:t>
            </a:r>
          </a:p>
          <a:p>
            <a:pPr algn="l"/>
            <a:endParaRPr lang="en-CA" altLang="en-US" sz="2800" dirty="0"/>
          </a:p>
          <a:p>
            <a:pPr marL="457200" indent="-457200" algn="l">
              <a:buFontTx/>
              <a:buChar char="-"/>
            </a:pPr>
            <a:r>
              <a:rPr lang="en-CA" altLang="en-US" sz="2800" dirty="0"/>
              <a:t>Points of Performance (</a:t>
            </a:r>
            <a:r>
              <a:rPr lang="en-CA" altLang="en-US" sz="2800" dirty="0" err="1"/>
              <a:t>PoP</a:t>
            </a:r>
            <a:r>
              <a:rPr lang="en-CA" altLang="en-US" sz="2800" dirty="0"/>
              <a:t>)</a:t>
            </a:r>
          </a:p>
          <a:p>
            <a:pPr marL="457200" indent="-457200" algn="l">
              <a:buFontTx/>
              <a:buChar char="-"/>
            </a:pPr>
            <a:endParaRPr lang="en-CA" altLang="en-US" sz="2800" dirty="0"/>
          </a:p>
          <a:p>
            <a:pPr marL="457200" indent="-457200" algn="l">
              <a:buFontTx/>
              <a:buChar char="-"/>
            </a:pPr>
            <a:r>
              <a:rPr lang="en-CA" altLang="en-US" sz="2800" dirty="0"/>
              <a:t>Definitions</a:t>
            </a:r>
          </a:p>
          <a:p>
            <a:pPr marL="457200" indent="-457200" algn="l">
              <a:buFontTx/>
              <a:buChar char="-"/>
            </a:pPr>
            <a:endParaRPr lang="en-CA" altLang="en-US" sz="2800" dirty="0"/>
          </a:p>
          <a:p>
            <a:pPr marL="457200" indent="-457200" algn="l">
              <a:buFontTx/>
              <a:buChar char="-"/>
            </a:pPr>
            <a:r>
              <a:rPr lang="en-CA" altLang="en-US" sz="2800" dirty="0"/>
              <a:t>Movement Standards</a:t>
            </a:r>
            <a:endParaRPr lang="en-US" altLang="en-US" sz="3200" dirty="0"/>
          </a:p>
        </p:txBody>
      </p:sp>
      <p:grpSp>
        <p:nvGrpSpPr>
          <p:cNvPr id="6" name="Group 5">
            <a:extLst>
              <a:ext uri="{FF2B5EF4-FFF2-40B4-BE49-F238E27FC236}">
                <a16:creationId xmlns:a16="http://schemas.microsoft.com/office/drawing/2014/main" id="{B485F8D7-0981-434C-AE00-E66E93BCAD9C}"/>
              </a:ext>
            </a:extLst>
          </p:cNvPr>
          <p:cNvGrpSpPr/>
          <p:nvPr/>
        </p:nvGrpSpPr>
        <p:grpSpPr>
          <a:xfrm>
            <a:off x="378376" y="415610"/>
            <a:ext cx="3257520" cy="978296"/>
            <a:chOff x="0" y="0"/>
            <a:chExt cx="2194560" cy="978296"/>
          </a:xfrm>
          <a:solidFill>
            <a:srgbClr val="4F81BD"/>
          </a:solidFill>
        </p:grpSpPr>
        <p:sp>
          <p:nvSpPr>
            <p:cNvPr id="10" name="Rectangle: Rounded Corners 9">
              <a:extLst>
                <a:ext uri="{FF2B5EF4-FFF2-40B4-BE49-F238E27FC236}">
                  <a16:creationId xmlns:a16="http://schemas.microsoft.com/office/drawing/2014/main" id="{647C6024-22F6-4BCF-87BB-A5DC42978243}"/>
                </a:ext>
              </a:extLst>
            </p:cNvPr>
            <p:cNvSpPr/>
            <p:nvPr/>
          </p:nvSpPr>
          <p:spPr>
            <a:xfrm>
              <a:off x="0" y="0"/>
              <a:ext cx="2194560" cy="978296"/>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Rectangle: Rounded Corners 4">
              <a:extLst>
                <a:ext uri="{FF2B5EF4-FFF2-40B4-BE49-F238E27FC236}">
                  <a16:creationId xmlns:a16="http://schemas.microsoft.com/office/drawing/2014/main" id="{B0EC9DCF-BB8D-4BD5-99B1-6F189406131F}"/>
                </a:ext>
              </a:extLst>
            </p:cNvPr>
            <p:cNvSpPr txBox="1"/>
            <p:nvPr/>
          </p:nvSpPr>
          <p:spPr>
            <a:xfrm>
              <a:off x="47756" y="47756"/>
              <a:ext cx="2099048" cy="88278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CA" sz="3200" kern="1200" dirty="0"/>
                <a:t>Movement Standards</a:t>
              </a:r>
            </a:p>
          </p:txBody>
        </p:sp>
      </p:grpSp>
    </p:spTree>
    <p:extLst>
      <p:ext uri="{BB962C8B-B14F-4D97-AF65-F5344CB8AC3E}">
        <p14:creationId xmlns:p14="http://schemas.microsoft.com/office/powerpoint/2010/main" val="3915675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 calcmode="lin" valueType="num">
                                      <p:cBhvr additive="base">
                                        <p:cTn id="13"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anim calcmode="lin" valueType="num">
                                      <p:cBhvr additive="base">
                                        <p:cTn id="19"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xEl>
                                              <p:pRg st="6" end="6"/>
                                            </p:txEl>
                                          </p:spTgt>
                                        </p:tgtEl>
                                        <p:attrNameLst>
                                          <p:attrName>style.visibility</p:attrName>
                                        </p:attrNameLst>
                                      </p:cBhvr>
                                      <p:to>
                                        <p:strVal val="visible"/>
                                      </p:to>
                                    </p:set>
                                    <p:anim calcmode="lin" valueType="num">
                                      <p:cBhvr additive="base">
                                        <p:cTn id="25"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30414715_10155521414278683_4460858427828076544_o.jpg"/>
          <p:cNvPicPr>
            <a:picLocks noChangeAspect="1"/>
          </p:cNvPicPr>
          <p:nvPr/>
        </p:nvPicPr>
        <p:blipFill>
          <a:blip r:embed="rId3" cstate="print">
            <a:lum bright="53000"/>
          </a:blip>
          <a:stretch>
            <a:fillRect/>
          </a:stretch>
        </p:blipFill>
        <p:spPr>
          <a:xfrm>
            <a:off x="1488205" y="1196752"/>
            <a:ext cx="6167590" cy="5040560"/>
          </a:xfrm>
          <a:prstGeom prst="rect">
            <a:avLst/>
          </a:prstGeom>
        </p:spPr>
      </p:pic>
      <p:sp>
        <p:nvSpPr>
          <p:cNvPr id="9" name="Rectangle 1">
            <a:extLst>
              <a:ext uri="{FF2B5EF4-FFF2-40B4-BE49-F238E27FC236}">
                <a16:creationId xmlns:a16="http://schemas.microsoft.com/office/drawing/2014/main" id="{FA3634BE-4300-4248-804B-CA8F8A65D267}"/>
              </a:ext>
            </a:extLst>
          </p:cNvPr>
          <p:cNvSpPr txBox="1">
            <a:spLocks noChangeArrowheads="1"/>
          </p:cNvSpPr>
          <p:nvPr/>
        </p:nvSpPr>
        <p:spPr>
          <a:xfrm>
            <a:off x="323528" y="2186263"/>
            <a:ext cx="8640959" cy="3619001"/>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 typeface="Arial" panose="020B0604020202020204" pitchFamily="34" charset="0"/>
              <a:buChar char="•"/>
            </a:pPr>
            <a:r>
              <a:rPr lang="en-CA" sz="2800" dirty="0"/>
              <a:t>Movement Standards identify the key points of performance  (POP) that must be achieved by the athlete so that credit may be given for the completed repetition</a:t>
            </a:r>
          </a:p>
          <a:p>
            <a:pPr marL="457200" indent="-457200" algn="l">
              <a:buFont typeface="Arial" panose="020B0604020202020204" pitchFamily="34" charset="0"/>
              <a:buChar char="•"/>
            </a:pPr>
            <a:endParaRPr lang="en-CA" sz="2800" dirty="0"/>
          </a:p>
          <a:p>
            <a:pPr marL="457200" indent="-457200" algn="l">
              <a:buFont typeface="Arial" panose="020B0604020202020204" pitchFamily="34" charset="0"/>
              <a:buChar char="•"/>
            </a:pPr>
            <a:r>
              <a:rPr lang="en-CA" altLang="en-US" sz="2800" dirty="0"/>
              <a:t>This guide covers most used movements</a:t>
            </a:r>
          </a:p>
          <a:p>
            <a:pPr marL="457200" indent="-457200" algn="l">
              <a:buFont typeface="Arial" panose="020B0604020202020204" pitchFamily="34" charset="0"/>
              <a:buChar char="•"/>
            </a:pPr>
            <a:endParaRPr lang="en-CA" altLang="en-US" sz="2800" dirty="0"/>
          </a:p>
          <a:p>
            <a:pPr algn="l">
              <a:lnSpc>
                <a:spcPct val="90000"/>
              </a:lnSpc>
              <a:spcAft>
                <a:spcPts val="600"/>
              </a:spcAft>
              <a:tabLst>
                <a:tab pos="355600" algn="l"/>
                <a:tab pos="711200" algn="l"/>
                <a:tab pos="1065213" algn="l"/>
                <a:tab pos="1420813" algn="l"/>
                <a:tab pos="1778000" algn="l"/>
                <a:tab pos="2133600" algn="l"/>
                <a:tab pos="2487613" algn="l"/>
                <a:tab pos="2843213" algn="l"/>
                <a:tab pos="3200400" algn="l"/>
                <a:tab pos="3556000" algn="l"/>
                <a:tab pos="3911600" algn="l"/>
                <a:tab pos="4265613" algn="l"/>
                <a:tab pos="4343400" algn="l"/>
                <a:tab pos="5067300" algn="l"/>
                <a:tab pos="5791200" algn="l"/>
                <a:tab pos="6515100" algn="l"/>
                <a:tab pos="7239000" algn="l"/>
                <a:tab pos="7962900" algn="l"/>
                <a:tab pos="8686800" algn="l"/>
              </a:tabLst>
            </a:pPr>
            <a:endParaRPr lang="en-US" altLang="en-US" sz="3200" dirty="0"/>
          </a:p>
        </p:txBody>
      </p:sp>
      <p:grpSp>
        <p:nvGrpSpPr>
          <p:cNvPr id="6" name="Group 5">
            <a:extLst>
              <a:ext uri="{FF2B5EF4-FFF2-40B4-BE49-F238E27FC236}">
                <a16:creationId xmlns:a16="http://schemas.microsoft.com/office/drawing/2014/main" id="{B485F8D7-0981-434C-AE00-E66E93BCAD9C}"/>
              </a:ext>
            </a:extLst>
          </p:cNvPr>
          <p:cNvGrpSpPr/>
          <p:nvPr/>
        </p:nvGrpSpPr>
        <p:grpSpPr>
          <a:xfrm>
            <a:off x="378376" y="415610"/>
            <a:ext cx="3257520" cy="978296"/>
            <a:chOff x="0" y="0"/>
            <a:chExt cx="2194560" cy="978296"/>
          </a:xfrm>
          <a:solidFill>
            <a:srgbClr val="4F81BD"/>
          </a:solidFill>
        </p:grpSpPr>
        <p:sp>
          <p:nvSpPr>
            <p:cNvPr id="10" name="Rectangle: Rounded Corners 9">
              <a:extLst>
                <a:ext uri="{FF2B5EF4-FFF2-40B4-BE49-F238E27FC236}">
                  <a16:creationId xmlns:a16="http://schemas.microsoft.com/office/drawing/2014/main" id="{647C6024-22F6-4BCF-87BB-A5DC42978243}"/>
                </a:ext>
              </a:extLst>
            </p:cNvPr>
            <p:cNvSpPr/>
            <p:nvPr/>
          </p:nvSpPr>
          <p:spPr>
            <a:xfrm>
              <a:off x="0" y="0"/>
              <a:ext cx="2194560" cy="978296"/>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Rectangle: Rounded Corners 4">
              <a:extLst>
                <a:ext uri="{FF2B5EF4-FFF2-40B4-BE49-F238E27FC236}">
                  <a16:creationId xmlns:a16="http://schemas.microsoft.com/office/drawing/2014/main" id="{B0EC9DCF-BB8D-4BD5-99B1-6F189406131F}"/>
                </a:ext>
              </a:extLst>
            </p:cNvPr>
            <p:cNvSpPr txBox="1"/>
            <p:nvPr/>
          </p:nvSpPr>
          <p:spPr>
            <a:xfrm>
              <a:off x="47756" y="47756"/>
              <a:ext cx="2099048" cy="88278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CA" sz="3200" kern="1200" dirty="0"/>
                <a:t>Movement Standards</a:t>
              </a:r>
            </a:p>
          </p:txBody>
        </p:sp>
      </p:grpSp>
    </p:spTree>
    <p:extLst>
      <p:ext uri="{BB962C8B-B14F-4D97-AF65-F5344CB8AC3E}">
        <p14:creationId xmlns:p14="http://schemas.microsoft.com/office/powerpoint/2010/main" val="1835553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 calcmode="lin" valueType="num">
                                      <p:cBhvr additive="base">
                                        <p:cTn id="13"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30414715_10155521414278683_4460858427828076544_o.jpg"/>
          <p:cNvPicPr>
            <a:picLocks noChangeAspect="1"/>
          </p:cNvPicPr>
          <p:nvPr/>
        </p:nvPicPr>
        <p:blipFill>
          <a:blip r:embed="rId3" cstate="print">
            <a:lum bright="53000"/>
          </a:blip>
          <a:stretch>
            <a:fillRect/>
          </a:stretch>
        </p:blipFill>
        <p:spPr>
          <a:xfrm>
            <a:off x="1488205" y="1196752"/>
            <a:ext cx="6167590" cy="5040560"/>
          </a:xfrm>
          <a:prstGeom prst="rect">
            <a:avLst/>
          </a:prstGeom>
        </p:spPr>
      </p:pic>
      <p:sp>
        <p:nvSpPr>
          <p:cNvPr id="9" name="Rectangle 1">
            <a:extLst>
              <a:ext uri="{FF2B5EF4-FFF2-40B4-BE49-F238E27FC236}">
                <a16:creationId xmlns:a16="http://schemas.microsoft.com/office/drawing/2014/main" id="{FA3634BE-4300-4248-804B-CA8F8A65D267}"/>
              </a:ext>
            </a:extLst>
          </p:cNvPr>
          <p:cNvSpPr txBox="1">
            <a:spLocks noChangeArrowheads="1"/>
          </p:cNvSpPr>
          <p:nvPr/>
        </p:nvSpPr>
        <p:spPr>
          <a:xfrm>
            <a:off x="323528" y="1988840"/>
            <a:ext cx="8640959" cy="954705"/>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CA" sz="2800" dirty="0"/>
              <a:t>Points of Performance (</a:t>
            </a:r>
            <a:r>
              <a:rPr lang="en-CA" sz="2800" dirty="0" err="1"/>
              <a:t>PoP</a:t>
            </a:r>
            <a:r>
              <a:rPr lang="en-CA" sz="2800" dirty="0"/>
              <a:t>), for a specific exercise should provide a complete picture of the exercise. </a:t>
            </a:r>
            <a:endParaRPr lang="en-US" altLang="en-US" sz="2800" dirty="0"/>
          </a:p>
        </p:txBody>
      </p:sp>
      <p:grpSp>
        <p:nvGrpSpPr>
          <p:cNvPr id="6" name="Group 5">
            <a:extLst>
              <a:ext uri="{FF2B5EF4-FFF2-40B4-BE49-F238E27FC236}">
                <a16:creationId xmlns:a16="http://schemas.microsoft.com/office/drawing/2014/main" id="{B485F8D7-0981-434C-AE00-E66E93BCAD9C}"/>
              </a:ext>
            </a:extLst>
          </p:cNvPr>
          <p:cNvGrpSpPr/>
          <p:nvPr/>
        </p:nvGrpSpPr>
        <p:grpSpPr>
          <a:xfrm>
            <a:off x="378376" y="415610"/>
            <a:ext cx="3617560" cy="978296"/>
            <a:chOff x="0" y="0"/>
            <a:chExt cx="2194560" cy="978296"/>
          </a:xfrm>
          <a:solidFill>
            <a:srgbClr val="4F81BD"/>
          </a:solidFill>
        </p:grpSpPr>
        <p:sp>
          <p:nvSpPr>
            <p:cNvPr id="10" name="Rectangle: Rounded Corners 9">
              <a:extLst>
                <a:ext uri="{FF2B5EF4-FFF2-40B4-BE49-F238E27FC236}">
                  <a16:creationId xmlns:a16="http://schemas.microsoft.com/office/drawing/2014/main" id="{647C6024-22F6-4BCF-87BB-A5DC42978243}"/>
                </a:ext>
              </a:extLst>
            </p:cNvPr>
            <p:cNvSpPr/>
            <p:nvPr/>
          </p:nvSpPr>
          <p:spPr>
            <a:xfrm>
              <a:off x="0" y="0"/>
              <a:ext cx="2194560" cy="978296"/>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Rectangle: Rounded Corners 4">
              <a:extLst>
                <a:ext uri="{FF2B5EF4-FFF2-40B4-BE49-F238E27FC236}">
                  <a16:creationId xmlns:a16="http://schemas.microsoft.com/office/drawing/2014/main" id="{B0EC9DCF-BB8D-4BD5-99B1-6F189406131F}"/>
                </a:ext>
              </a:extLst>
            </p:cNvPr>
            <p:cNvSpPr txBox="1"/>
            <p:nvPr/>
          </p:nvSpPr>
          <p:spPr>
            <a:xfrm>
              <a:off x="47756" y="47756"/>
              <a:ext cx="2099048" cy="88278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CA" sz="3200" kern="1200" dirty="0"/>
                <a:t>Points of Performance (POP)</a:t>
              </a:r>
            </a:p>
          </p:txBody>
        </p:sp>
      </p:grpSp>
      <p:grpSp>
        <p:nvGrpSpPr>
          <p:cNvPr id="17" name="Group 16">
            <a:extLst>
              <a:ext uri="{FF2B5EF4-FFF2-40B4-BE49-F238E27FC236}">
                <a16:creationId xmlns:a16="http://schemas.microsoft.com/office/drawing/2014/main" id="{20522F3F-210C-457A-97C9-65056B927229}"/>
              </a:ext>
            </a:extLst>
          </p:cNvPr>
          <p:cNvGrpSpPr/>
          <p:nvPr/>
        </p:nvGrpSpPr>
        <p:grpSpPr>
          <a:xfrm>
            <a:off x="362918" y="3140968"/>
            <a:ext cx="8241530" cy="978296"/>
            <a:chOff x="539552" y="3425308"/>
            <a:chExt cx="8064895" cy="978296"/>
          </a:xfrm>
        </p:grpSpPr>
        <p:grpSp>
          <p:nvGrpSpPr>
            <p:cNvPr id="16" name="Group 15">
              <a:extLst>
                <a:ext uri="{FF2B5EF4-FFF2-40B4-BE49-F238E27FC236}">
                  <a16:creationId xmlns:a16="http://schemas.microsoft.com/office/drawing/2014/main" id="{A1F1E228-34C1-44E6-A083-8CF9C0DD2C18}"/>
                </a:ext>
              </a:extLst>
            </p:cNvPr>
            <p:cNvGrpSpPr/>
            <p:nvPr/>
          </p:nvGrpSpPr>
          <p:grpSpPr>
            <a:xfrm>
              <a:off x="3441199" y="3460456"/>
              <a:ext cx="5163248" cy="908000"/>
              <a:chOff x="3441199" y="3460456"/>
              <a:chExt cx="5163248" cy="908000"/>
            </a:xfrm>
          </p:grpSpPr>
          <p:sp>
            <p:nvSpPr>
              <p:cNvPr id="8" name="Rectangle: Top Corners Rounded 7">
                <a:extLst>
                  <a:ext uri="{FF2B5EF4-FFF2-40B4-BE49-F238E27FC236}">
                    <a16:creationId xmlns:a16="http://schemas.microsoft.com/office/drawing/2014/main" id="{984F8418-E146-43C9-9446-B42010B09543}"/>
                  </a:ext>
                </a:extLst>
              </p:cNvPr>
              <p:cNvSpPr/>
              <p:nvPr/>
            </p:nvSpPr>
            <p:spPr>
              <a:xfrm rot="5400000">
                <a:off x="5569681" y="1333689"/>
                <a:ext cx="908000" cy="5161533"/>
              </a:xfrm>
              <a:prstGeom prst="round2SameRect">
                <a:avLst/>
              </a:prstGeom>
              <a:solidFill>
                <a:schemeClr val="accent1">
                  <a:lumMod val="60000"/>
                  <a:lumOff val="4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2" name="Rectangle: Top Corners Rounded 4">
                <a:extLst>
                  <a:ext uri="{FF2B5EF4-FFF2-40B4-BE49-F238E27FC236}">
                    <a16:creationId xmlns:a16="http://schemas.microsoft.com/office/drawing/2014/main" id="{885AE92E-6C9A-4F79-B689-BE135529EACF}"/>
                  </a:ext>
                </a:extLst>
              </p:cNvPr>
              <p:cNvSpPr txBox="1"/>
              <p:nvPr/>
            </p:nvSpPr>
            <p:spPr>
              <a:xfrm>
                <a:off x="3441199" y="3504780"/>
                <a:ext cx="5117208" cy="81935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r>
                  <a:rPr lang="en-CA" dirty="0"/>
                  <a:t>Defines how the athlete’s body and external object must be to </a:t>
                </a:r>
                <a:r>
                  <a:rPr lang="en-CA" b="1" dirty="0"/>
                  <a:t>start </a:t>
                </a:r>
                <a:r>
                  <a:rPr lang="en-CA" dirty="0"/>
                  <a:t>a valid repetition. </a:t>
                </a:r>
                <a:endParaRPr lang="en-CA" sz="1050" dirty="0"/>
              </a:p>
            </p:txBody>
          </p:sp>
        </p:grpSp>
        <p:grpSp>
          <p:nvGrpSpPr>
            <p:cNvPr id="4" name="Group 3">
              <a:extLst>
                <a:ext uri="{FF2B5EF4-FFF2-40B4-BE49-F238E27FC236}">
                  <a16:creationId xmlns:a16="http://schemas.microsoft.com/office/drawing/2014/main" id="{BE1689A1-7E7F-4A1A-A2D1-6B1DE5473392}"/>
                </a:ext>
              </a:extLst>
            </p:cNvPr>
            <p:cNvGrpSpPr/>
            <p:nvPr/>
          </p:nvGrpSpPr>
          <p:grpSpPr>
            <a:xfrm>
              <a:off x="539552" y="3425308"/>
              <a:ext cx="2903362" cy="978296"/>
              <a:chOff x="539552" y="3425308"/>
              <a:chExt cx="2903362" cy="978296"/>
            </a:xfrm>
          </p:grpSpPr>
          <p:sp>
            <p:nvSpPr>
              <p:cNvPr id="14" name="Rectangle: Rounded Corners 13">
                <a:extLst>
                  <a:ext uri="{FF2B5EF4-FFF2-40B4-BE49-F238E27FC236}">
                    <a16:creationId xmlns:a16="http://schemas.microsoft.com/office/drawing/2014/main" id="{3EFF0970-7B1C-4325-BA25-89367A164293}"/>
                  </a:ext>
                </a:extLst>
              </p:cNvPr>
              <p:cNvSpPr/>
              <p:nvPr/>
            </p:nvSpPr>
            <p:spPr>
              <a:xfrm>
                <a:off x="539552" y="3425308"/>
                <a:ext cx="2903362" cy="978296"/>
              </a:xfrm>
              <a:prstGeom prst="roundRect">
                <a:avLst/>
              </a:prstGeom>
              <a:solidFill>
                <a:srgbClr val="4F81B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Rectangle: Rounded Corners 6">
                <a:extLst>
                  <a:ext uri="{FF2B5EF4-FFF2-40B4-BE49-F238E27FC236}">
                    <a16:creationId xmlns:a16="http://schemas.microsoft.com/office/drawing/2014/main" id="{04D3963E-2150-45F2-B919-210C7B928FFD}"/>
                  </a:ext>
                </a:extLst>
              </p:cNvPr>
              <p:cNvSpPr txBox="1"/>
              <p:nvPr/>
            </p:nvSpPr>
            <p:spPr>
              <a:xfrm>
                <a:off x="585592" y="3461656"/>
                <a:ext cx="2807850" cy="8827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CA" sz="2800" kern="1200" dirty="0"/>
                  <a:t>Rep Start</a:t>
                </a:r>
              </a:p>
            </p:txBody>
          </p:sp>
        </p:grpSp>
      </p:grpSp>
      <p:grpSp>
        <p:nvGrpSpPr>
          <p:cNvPr id="18" name="Group 17">
            <a:extLst>
              <a:ext uri="{FF2B5EF4-FFF2-40B4-BE49-F238E27FC236}">
                <a16:creationId xmlns:a16="http://schemas.microsoft.com/office/drawing/2014/main" id="{181A73C2-C6BC-4E8C-A6C8-8E5E029A1F0A}"/>
              </a:ext>
            </a:extLst>
          </p:cNvPr>
          <p:cNvGrpSpPr/>
          <p:nvPr/>
        </p:nvGrpSpPr>
        <p:grpSpPr>
          <a:xfrm>
            <a:off x="362918" y="4394920"/>
            <a:ext cx="8241531" cy="978296"/>
            <a:chOff x="539552" y="3425308"/>
            <a:chExt cx="8064895" cy="978296"/>
          </a:xfrm>
        </p:grpSpPr>
        <p:grpSp>
          <p:nvGrpSpPr>
            <p:cNvPr id="19" name="Group 18">
              <a:extLst>
                <a:ext uri="{FF2B5EF4-FFF2-40B4-BE49-F238E27FC236}">
                  <a16:creationId xmlns:a16="http://schemas.microsoft.com/office/drawing/2014/main" id="{46FF72A8-838A-42A0-9D46-96CF426D996A}"/>
                </a:ext>
              </a:extLst>
            </p:cNvPr>
            <p:cNvGrpSpPr/>
            <p:nvPr/>
          </p:nvGrpSpPr>
          <p:grpSpPr>
            <a:xfrm>
              <a:off x="3441199" y="3460456"/>
              <a:ext cx="5163248" cy="908000"/>
              <a:chOff x="3441199" y="3460456"/>
              <a:chExt cx="5163248" cy="908000"/>
            </a:xfrm>
          </p:grpSpPr>
          <p:sp>
            <p:nvSpPr>
              <p:cNvPr id="23" name="Rectangle: Top Corners Rounded 22">
                <a:extLst>
                  <a:ext uri="{FF2B5EF4-FFF2-40B4-BE49-F238E27FC236}">
                    <a16:creationId xmlns:a16="http://schemas.microsoft.com/office/drawing/2014/main" id="{9B5D24C9-6924-4EA3-A19D-5D67C56D24D9}"/>
                  </a:ext>
                </a:extLst>
              </p:cNvPr>
              <p:cNvSpPr/>
              <p:nvPr/>
            </p:nvSpPr>
            <p:spPr>
              <a:xfrm rot="5400000">
                <a:off x="5569681" y="1333689"/>
                <a:ext cx="908000" cy="5161533"/>
              </a:xfrm>
              <a:prstGeom prst="round2SameRect">
                <a:avLst/>
              </a:prstGeom>
              <a:solidFill>
                <a:schemeClr val="accent1">
                  <a:lumMod val="60000"/>
                  <a:lumOff val="4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4" name="Rectangle: Top Corners Rounded 4">
                <a:extLst>
                  <a:ext uri="{FF2B5EF4-FFF2-40B4-BE49-F238E27FC236}">
                    <a16:creationId xmlns:a16="http://schemas.microsoft.com/office/drawing/2014/main" id="{8F561D0C-A93E-4CDF-8C4B-425B654504E1}"/>
                  </a:ext>
                </a:extLst>
              </p:cNvPr>
              <p:cNvSpPr txBox="1"/>
              <p:nvPr/>
            </p:nvSpPr>
            <p:spPr>
              <a:xfrm>
                <a:off x="3441199" y="3504780"/>
                <a:ext cx="5117208" cy="81935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r>
                  <a:rPr lang="en-CA" dirty="0"/>
                  <a:t>Defines how the athlete’s body and external object must be to </a:t>
                </a:r>
                <a:r>
                  <a:rPr lang="en-CA" b="1" dirty="0"/>
                  <a:t>end </a:t>
                </a:r>
                <a:r>
                  <a:rPr lang="en-CA" dirty="0"/>
                  <a:t>a valid repetition. </a:t>
                </a:r>
                <a:endParaRPr lang="en-CA" sz="1050" dirty="0"/>
              </a:p>
            </p:txBody>
          </p:sp>
        </p:grpSp>
        <p:grpSp>
          <p:nvGrpSpPr>
            <p:cNvPr id="20" name="Group 19">
              <a:extLst>
                <a:ext uri="{FF2B5EF4-FFF2-40B4-BE49-F238E27FC236}">
                  <a16:creationId xmlns:a16="http://schemas.microsoft.com/office/drawing/2014/main" id="{1A515E85-8FA4-4013-834A-B8DDF7773144}"/>
                </a:ext>
              </a:extLst>
            </p:cNvPr>
            <p:cNvGrpSpPr/>
            <p:nvPr/>
          </p:nvGrpSpPr>
          <p:grpSpPr>
            <a:xfrm>
              <a:off x="539552" y="3425308"/>
              <a:ext cx="2903362" cy="978296"/>
              <a:chOff x="539552" y="3425308"/>
              <a:chExt cx="2903362" cy="978296"/>
            </a:xfrm>
          </p:grpSpPr>
          <p:sp>
            <p:nvSpPr>
              <p:cNvPr id="21" name="Rectangle: Rounded Corners 20">
                <a:extLst>
                  <a:ext uri="{FF2B5EF4-FFF2-40B4-BE49-F238E27FC236}">
                    <a16:creationId xmlns:a16="http://schemas.microsoft.com/office/drawing/2014/main" id="{EF754DF3-D069-456D-B775-D48C64D7E9CF}"/>
                  </a:ext>
                </a:extLst>
              </p:cNvPr>
              <p:cNvSpPr/>
              <p:nvPr/>
            </p:nvSpPr>
            <p:spPr>
              <a:xfrm>
                <a:off x="539552" y="3425308"/>
                <a:ext cx="2903362" cy="978296"/>
              </a:xfrm>
              <a:prstGeom prst="roundRect">
                <a:avLst/>
              </a:prstGeom>
              <a:solidFill>
                <a:srgbClr val="4F81B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2" name="Rectangle: Rounded Corners 6">
                <a:extLst>
                  <a:ext uri="{FF2B5EF4-FFF2-40B4-BE49-F238E27FC236}">
                    <a16:creationId xmlns:a16="http://schemas.microsoft.com/office/drawing/2014/main" id="{900CBA02-CFC3-4972-A55C-B23F5435D0BB}"/>
                  </a:ext>
                </a:extLst>
              </p:cNvPr>
              <p:cNvSpPr txBox="1"/>
              <p:nvPr/>
            </p:nvSpPr>
            <p:spPr>
              <a:xfrm>
                <a:off x="585592" y="3461656"/>
                <a:ext cx="2807850" cy="8827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CA" sz="2800" kern="1200" dirty="0"/>
                  <a:t>Rep End</a:t>
                </a:r>
              </a:p>
            </p:txBody>
          </p:sp>
        </p:grpSp>
      </p:grpSp>
      <p:grpSp>
        <p:nvGrpSpPr>
          <p:cNvPr id="25" name="Group 24">
            <a:extLst>
              <a:ext uri="{FF2B5EF4-FFF2-40B4-BE49-F238E27FC236}">
                <a16:creationId xmlns:a16="http://schemas.microsoft.com/office/drawing/2014/main" id="{6B2C115F-2C74-4C7B-A762-51F226A78211}"/>
              </a:ext>
            </a:extLst>
          </p:cNvPr>
          <p:cNvGrpSpPr/>
          <p:nvPr/>
        </p:nvGrpSpPr>
        <p:grpSpPr>
          <a:xfrm>
            <a:off x="362918" y="5633084"/>
            <a:ext cx="8241531" cy="978296"/>
            <a:chOff x="539552" y="3425308"/>
            <a:chExt cx="8064895" cy="978296"/>
          </a:xfrm>
        </p:grpSpPr>
        <p:grpSp>
          <p:nvGrpSpPr>
            <p:cNvPr id="26" name="Group 25">
              <a:extLst>
                <a:ext uri="{FF2B5EF4-FFF2-40B4-BE49-F238E27FC236}">
                  <a16:creationId xmlns:a16="http://schemas.microsoft.com/office/drawing/2014/main" id="{91418346-A2BA-4CE4-AA98-4FF5EF9CFAE9}"/>
                </a:ext>
              </a:extLst>
            </p:cNvPr>
            <p:cNvGrpSpPr/>
            <p:nvPr/>
          </p:nvGrpSpPr>
          <p:grpSpPr>
            <a:xfrm>
              <a:off x="3441199" y="3460456"/>
              <a:ext cx="5163248" cy="908000"/>
              <a:chOff x="3441199" y="3460456"/>
              <a:chExt cx="5163248" cy="908000"/>
            </a:xfrm>
          </p:grpSpPr>
          <p:sp>
            <p:nvSpPr>
              <p:cNvPr id="30" name="Rectangle: Top Corners Rounded 29">
                <a:extLst>
                  <a:ext uri="{FF2B5EF4-FFF2-40B4-BE49-F238E27FC236}">
                    <a16:creationId xmlns:a16="http://schemas.microsoft.com/office/drawing/2014/main" id="{76F587F0-C7B0-4B04-B64D-B9948A456A08}"/>
                  </a:ext>
                </a:extLst>
              </p:cNvPr>
              <p:cNvSpPr/>
              <p:nvPr/>
            </p:nvSpPr>
            <p:spPr>
              <a:xfrm rot="5400000">
                <a:off x="5569681" y="1333689"/>
                <a:ext cx="908000" cy="5161533"/>
              </a:xfrm>
              <a:prstGeom prst="round2SameRect">
                <a:avLst/>
              </a:prstGeom>
              <a:solidFill>
                <a:schemeClr val="accent1">
                  <a:lumMod val="60000"/>
                  <a:lumOff val="4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1" name="Rectangle: Top Corners Rounded 4">
                <a:extLst>
                  <a:ext uri="{FF2B5EF4-FFF2-40B4-BE49-F238E27FC236}">
                    <a16:creationId xmlns:a16="http://schemas.microsoft.com/office/drawing/2014/main" id="{B6067207-940E-43AF-90D6-046D6430FF52}"/>
                  </a:ext>
                </a:extLst>
              </p:cNvPr>
              <p:cNvSpPr txBox="1"/>
              <p:nvPr/>
            </p:nvSpPr>
            <p:spPr>
              <a:xfrm>
                <a:off x="3441199" y="3504780"/>
                <a:ext cx="5117208" cy="81935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r>
                  <a:rPr lang="en-CA" sz="1600" dirty="0"/>
                  <a:t>Requirements that the athlete must achieve </a:t>
                </a:r>
                <a:r>
                  <a:rPr lang="en-CA" sz="1600" b="1" dirty="0"/>
                  <a:t>during </a:t>
                </a:r>
                <a:r>
                  <a:rPr lang="en-CA" sz="1600" dirty="0"/>
                  <a:t>the repetition in order for it to be valid. This may also restrict what the body and object may do during the repetition.  </a:t>
                </a:r>
              </a:p>
            </p:txBody>
          </p:sp>
        </p:grpSp>
        <p:grpSp>
          <p:nvGrpSpPr>
            <p:cNvPr id="27" name="Group 26">
              <a:extLst>
                <a:ext uri="{FF2B5EF4-FFF2-40B4-BE49-F238E27FC236}">
                  <a16:creationId xmlns:a16="http://schemas.microsoft.com/office/drawing/2014/main" id="{1A6717E8-63B6-4D3D-9F5C-4924506912D3}"/>
                </a:ext>
              </a:extLst>
            </p:cNvPr>
            <p:cNvGrpSpPr/>
            <p:nvPr/>
          </p:nvGrpSpPr>
          <p:grpSpPr>
            <a:xfrm>
              <a:off x="539552" y="3425308"/>
              <a:ext cx="2903362" cy="978296"/>
              <a:chOff x="539552" y="3425308"/>
              <a:chExt cx="2903362" cy="978296"/>
            </a:xfrm>
          </p:grpSpPr>
          <p:sp>
            <p:nvSpPr>
              <p:cNvPr id="28" name="Rectangle: Rounded Corners 27">
                <a:extLst>
                  <a:ext uri="{FF2B5EF4-FFF2-40B4-BE49-F238E27FC236}">
                    <a16:creationId xmlns:a16="http://schemas.microsoft.com/office/drawing/2014/main" id="{CDC08737-A23D-4BD1-9DD3-CA4F4574559D}"/>
                  </a:ext>
                </a:extLst>
              </p:cNvPr>
              <p:cNvSpPr/>
              <p:nvPr/>
            </p:nvSpPr>
            <p:spPr>
              <a:xfrm>
                <a:off x="539552" y="3425308"/>
                <a:ext cx="2903362" cy="978296"/>
              </a:xfrm>
              <a:prstGeom prst="roundRect">
                <a:avLst/>
              </a:prstGeom>
              <a:solidFill>
                <a:srgbClr val="4F81B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9" name="Rectangle: Rounded Corners 6">
                <a:extLst>
                  <a:ext uri="{FF2B5EF4-FFF2-40B4-BE49-F238E27FC236}">
                    <a16:creationId xmlns:a16="http://schemas.microsoft.com/office/drawing/2014/main" id="{1102FC1A-79EF-421E-AAFF-5BAECA2508AA}"/>
                  </a:ext>
                </a:extLst>
              </p:cNvPr>
              <p:cNvSpPr txBox="1"/>
              <p:nvPr/>
            </p:nvSpPr>
            <p:spPr>
              <a:xfrm>
                <a:off x="585592" y="3461656"/>
                <a:ext cx="2807850" cy="8827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CA" sz="2800" kern="1200" dirty="0"/>
                  <a:t>Rep Requirements</a:t>
                </a:r>
              </a:p>
            </p:txBody>
          </p:sp>
        </p:grpSp>
      </p:grpSp>
    </p:spTree>
    <p:extLst>
      <p:ext uri="{BB962C8B-B14F-4D97-AF65-F5344CB8AC3E}">
        <p14:creationId xmlns:p14="http://schemas.microsoft.com/office/powerpoint/2010/main" val="1821663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additive="base">
                                        <p:cTn id="25" dur="500" fill="hold"/>
                                        <p:tgtEl>
                                          <p:spTgt spid="25"/>
                                        </p:tgtEl>
                                        <p:attrNameLst>
                                          <p:attrName>ppt_x</p:attrName>
                                        </p:attrNameLst>
                                      </p:cBhvr>
                                      <p:tavLst>
                                        <p:tav tm="0">
                                          <p:val>
                                            <p:strVal val="#ppt_x"/>
                                          </p:val>
                                        </p:tav>
                                        <p:tav tm="100000">
                                          <p:val>
                                            <p:strVal val="#ppt_x"/>
                                          </p:val>
                                        </p:tav>
                                      </p:tavLst>
                                    </p:anim>
                                    <p:anim calcmode="lin" valueType="num">
                                      <p:cBhvr additive="base">
                                        <p:cTn id="2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30414715_10155521414278683_4460858427828076544_o.jpg"/>
          <p:cNvPicPr>
            <a:picLocks noChangeAspect="1"/>
          </p:cNvPicPr>
          <p:nvPr/>
        </p:nvPicPr>
        <p:blipFill>
          <a:blip r:embed="rId3" cstate="print">
            <a:lum bright="53000"/>
          </a:blip>
          <a:stretch>
            <a:fillRect/>
          </a:stretch>
        </p:blipFill>
        <p:spPr>
          <a:xfrm>
            <a:off x="1488205" y="1196752"/>
            <a:ext cx="6167590" cy="5040560"/>
          </a:xfrm>
          <a:prstGeom prst="rect">
            <a:avLst/>
          </a:prstGeom>
        </p:spPr>
      </p:pic>
      <p:grpSp>
        <p:nvGrpSpPr>
          <p:cNvPr id="6" name="Group 5">
            <a:extLst>
              <a:ext uri="{FF2B5EF4-FFF2-40B4-BE49-F238E27FC236}">
                <a16:creationId xmlns:a16="http://schemas.microsoft.com/office/drawing/2014/main" id="{B485F8D7-0981-434C-AE00-E66E93BCAD9C}"/>
              </a:ext>
            </a:extLst>
          </p:cNvPr>
          <p:cNvGrpSpPr/>
          <p:nvPr/>
        </p:nvGrpSpPr>
        <p:grpSpPr>
          <a:xfrm>
            <a:off x="378376" y="415610"/>
            <a:ext cx="3617560" cy="978296"/>
            <a:chOff x="0" y="0"/>
            <a:chExt cx="2194560" cy="978296"/>
          </a:xfrm>
          <a:solidFill>
            <a:srgbClr val="4F81BD"/>
          </a:solidFill>
        </p:grpSpPr>
        <p:sp>
          <p:nvSpPr>
            <p:cNvPr id="10" name="Rectangle: Rounded Corners 9">
              <a:extLst>
                <a:ext uri="{FF2B5EF4-FFF2-40B4-BE49-F238E27FC236}">
                  <a16:creationId xmlns:a16="http://schemas.microsoft.com/office/drawing/2014/main" id="{647C6024-22F6-4BCF-87BB-A5DC42978243}"/>
                </a:ext>
              </a:extLst>
            </p:cNvPr>
            <p:cNvSpPr/>
            <p:nvPr/>
          </p:nvSpPr>
          <p:spPr>
            <a:xfrm>
              <a:off x="0" y="0"/>
              <a:ext cx="2194560" cy="978296"/>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Rectangle: Rounded Corners 4">
              <a:extLst>
                <a:ext uri="{FF2B5EF4-FFF2-40B4-BE49-F238E27FC236}">
                  <a16:creationId xmlns:a16="http://schemas.microsoft.com/office/drawing/2014/main" id="{B0EC9DCF-BB8D-4BD5-99B1-6F189406131F}"/>
                </a:ext>
              </a:extLst>
            </p:cNvPr>
            <p:cNvSpPr txBox="1"/>
            <p:nvPr/>
          </p:nvSpPr>
          <p:spPr>
            <a:xfrm>
              <a:off x="47756" y="47756"/>
              <a:ext cx="2099048" cy="88278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CA" sz="3200" kern="1200" dirty="0"/>
                <a:t>Points of Performance (POP)</a:t>
              </a:r>
            </a:p>
          </p:txBody>
        </p:sp>
      </p:grpSp>
      <p:grpSp>
        <p:nvGrpSpPr>
          <p:cNvPr id="17" name="Group 16">
            <a:extLst>
              <a:ext uri="{FF2B5EF4-FFF2-40B4-BE49-F238E27FC236}">
                <a16:creationId xmlns:a16="http://schemas.microsoft.com/office/drawing/2014/main" id="{20522F3F-210C-457A-97C9-65056B927229}"/>
              </a:ext>
            </a:extLst>
          </p:cNvPr>
          <p:cNvGrpSpPr/>
          <p:nvPr/>
        </p:nvGrpSpPr>
        <p:grpSpPr>
          <a:xfrm>
            <a:off x="362918" y="2420888"/>
            <a:ext cx="8241530" cy="978296"/>
            <a:chOff x="539552" y="3425308"/>
            <a:chExt cx="8064895" cy="978296"/>
          </a:xfrm>
        </p:grpSpPr>
        <p:grpSp>
          <p:nvGrpSpPr>
            <p:cNvPr id="16" name="Group 15">
              <a:extLst>
                <a:ext uri="{FF2B5EF4-FFF2-40B4-BE49-F238E27FC236}">
                  <a16:creationId xmlns:a16="http://schemas.microsoft.com/office/drawing/2014/main" id="{A1F1E228-34C1-44E6-A083-8CF9C0DD2C18}"/>
                </a:ext>
              </a:extLst>
            </p:cNvPr>
            <p:cNvGrpSpPr/>
            <p:nvPr/>
          </p:nvGrpSpPr>
          <p:grpSpPr>
            <a:xfrm>
              <a:off x="3441199" y="3460456"/>
              <a:ext cx="5163248" cy="908000"/>
              <a:chOff x="3441199" y="3460456"/>
              <a:chExt cx="5163248" cy="908000"/>
            </a:xfrm>
          </p:grpSpPr>
          <p:sp>
            <p:nvSpPr>
              <p:cNvPr id="8" name="Rectangle: Top Corners Rounded 7">
                <a:extLst>
                  <a:ext uri="{FF2B5EF4-FFF2-40B4-BE49-F238E27FC236}">
                    <a16:creationId xmlns:a16="http://schemas.microsoft.com/office/drawing/2014/main" id="{984F8418-E146-43C9-9446-B42010B09543}"/>
                  </a:ext>
                </a:extLst>
              </p:cNvPr>
              <p:cNvSpPr/>
              <p:nvPr/>
            </p:nvSpPr>
            <p:spPr>
              <a:xfrm rot="5400000">
                <a:off x="5569681" y="1333689"/>
                <a:ext cx="908000" cy="5161533"/>
              </a:xfrm>
              <a:prstGeom prst="round2SameRect">
                <a:avLst/>
              </a:prstGeom>
              <a:solidFill>
                <a:schemeClr val="accent1">
                  <a:lumMod val="60000"/>
                  <a:lumOff val="4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2" name="Rectangle: Top Corners Rounded 4">
                <a:extLst>
                  <a:ext uri="{FF2B5EF4-FFF2-40B4-BE49-F238E27FC236}">
                    <a16:creationId xmlns:a16="http://schemas.microsoft.com/office/drawing/2014/main" id="{885AE92E-6C9A-4F79-B689-BE135529EACF}"/>
                  </a:ext>
                </a:extLst>
              </p:cNvPr>
              <p:cNvSpPr txBox="1"/>
              <p:nvPr/>
            </p:nvSpPr>
            <p:spPr>
              <a:xfrm>
                <a:off x="3441199" y="3504780"/>
                <a:ext cx="5117208" cy="81935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r>
                  <a:rPr lang="en-CA" dirty="0"/>
                  <a:t>Requirements for body and object </a:t>
                </a:r>
                <a:r>
                  <a:rPr lang="en-CA" b="1" dirty="0"/>
                  <a:t>after </a:t>
                </a:r>
                <a:r>
                  <a:rPr lang="en-CA" dirty="0"/>
                  <a:t>a valid repetition, and </a:t>
                </a:r>
                <a:r>
                  <a:rPr lang="en-CA" b="1" dirty="0"/>
                  <a:t>before </a:t>
                </a:r>
                <a:r>
                  <a:rPr lang="en-CA" dirty="0"/>
                  <a:t>the start of a new repetition. </a:t>
                </a:r>
                <a:endParaRPr lang="en-CA" sz="1050" dirty="0"/>
              </a:p>
            </p:txBody>
          </p:sp>
        </p:grpSp>
        <p:grpSp>
          <p:nvGrpSpPr>
            <p:cNvPr id="4" name="Group 3">
              <a:extLst>
                <a:ext uri="{FF2B5EF4-FFF2-40B4-BE49-F238E27FC236}">
                  <a16:creationId xmlns:a16="http://schemas.microsoft.com/office/drawing/2014/main" id="{BE1689A1-7E7F-4A1A-A2D1-6B1DE5473392}"/>
                </a:ext>
              </a:extLst>
            </p:cNvPr>
            <p:cNvGrpSpPr/>
            <p:nvPr/>
          </p:nvGrpSpPr>
          <p:grpSpPr>
            <a:xfrm>
              <a:off x="539552" y="3425308"/>
              <a:ext cx="2903362" cy="978296"/>
              <a:chOff x="539552" y="3425308"/>
              <a:chExt cx="2903362" cy="978296"/>
            </a:xfrm>
          </p:grpSpPr>
          <p:sp>
            <p:nvSpPr>
              <p:cNvPr id="14" name="Rectangle: Rounded Corners 13">
                <a:extLst>
                  <a:ext uri="{FF2B5EF4-FFF2-40B4-BE49-F238E27FC236}">
                    <a16:creationId xmlns:a16="http://schemas.microsoft.com/office/drawing/2014/main" id="{3EFF0970-7B1C-4325-BA25-89367A164293}"/>
                  </a:ext>
                </a:extLst>
              </p:cNvPr>
              <p:cNvSpPr/>
              <p:nvPr/>
            </p:nvSpPr>
            <p:spPr>
              <a:xfrm>
                <a:off x="539552" y="3425308"/>
                <a:ext cx="2903362" cy="978296"/>
              </a:xfrm>
              <a:prstGeom prst="roundRect">
                <a:avLst/>
              </a:prstGeom>
              <a:solidFill>
                <a:srgbClr val="4F81B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Rectangle: Rounded Corners 6">
                <a:extLst>
                  <a:ext uri="{FF2B5EF4-FFF2-40B4-BE49-F238E27FC236}">
                    <a16:creationId xmlns:a16="http://schemas.microsoft.com/office/drawing/2014/main" id="{04D3963E-2150-45F2-B919-210C7B928FFD}"/>
                  </a:ext>
                </a:extLst>
              </p:cNvPr>
              <p:cNvSpPr txBox="1"/>
              <p:nvPr/>
            </p:nvSpPr>
            <p:spPr>
              <a:xfrm>
                <a:off x="585592" y="3461656"/>
                <a:ext cx="2807850" cy="8827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CA" sz="2800" kern="1200" dirty="0"/>
                  <a:t>Cycle &amp; post rep</a:t>
                </a:r>
              </a:p>
            </p:txBody>
          </p:sp>
        </p:grpSp>
      </p:grpSp>
      <p:grpSp>
        <p:nvGrpSpPr>
          <p:cNvPr id="18" name="Group 17">
            <a:extLst>
              <a:ext uri="{FF2B5EF4-FFF2-40B4-BE49-F238E27FC236}">
                <a16:creationId xmlns:a16="http://schemas.microsoft.com/office/drawing/2014/main" id="{181A73C2-C6BC-4E8C-A6C8-8E5E029A1F0A}"/>
              </a:ext>
            </a:extLst>
          </p:cNvPr>
          <p:cNvGrpSpPr/>
          <p:nvPr/>
        </p:nvGrpSpPr>
        <p:grpSpPr>
          <a:xfrm>
            <a:off x="362918" y="3717032"/>
            <a:ext cx="8241531" cy="978296"/>
            <a:chOff x="539552" y="3425308"/>
            <a:chExt cx="8064895" cy="978296"/>
          </a:xfrm>
        </p:grpSpPr>
        <p:grpSp>
          <p:nvGrpSpPr>
            <p:cNvPr id="19" name="Group 18">
              <a:extLst>
                <a:ext uri="{FF2B5EF4-FFF2-40B4-BE49-F238E27FC236}">
                  <a16:creationId xmlns:a16="http://schemas.microsoft.com/office/drawing/2014/main" id="{46FF72A8-838A-42A0-9D46-96CF426D996A}"/>
                </a:ext>
              </a:extLst>
            </p:cNvPr>
            <p:cNvGrpSpPr/>
            <p:nvPr/>
          </p:nvGrpSpPr>
          <p:grpSpPr>
            <a:xfrm>
              <a:off x="3441199" y="3460456"/>
              <a:ext cx="5163248" cy="908000"/>
              <a:chOff x="3441199" y="3460456"/>
              <a:chExt cx="5163248" cy="908000"/>
            </a:xfrm>
          </p:grpSpPr>
          <p:sp>
            <p:nvSpPr>
              <p:cNvPr id="23" name="Rectangle: Top Corners Rounded 22">
                <a:extLst>
                  <a:ext uri="{FF2B5EF4-FFF2-40B4-BE49-F238E27FC236}">
                    <a16:creationId xmlns:a16="http://schemas.microsoft.com/office/drawing/2014/main" id="{9B5D24C9-6924-4EA3-A19D-5D67C56D24D9}"/>
                  </a:ext>
                </a:extLst>
              </p:cNvPr>
              <p:cNvSpPr/>
              <p:nvPr/>
            </p:nvSpPr>
            <p:spPr>
              <a:xfrm rot="5400000">
                <a:off x="5569681" y="1333689"/>
                <a:ext cx="908000" cy="5161533"/>
              </a:xfrm>
              <a:prstGeom prst="round2SameRect">
                <a:avLst/>
              </a:prstGeom>
              <a:solidFill>
                <a:schemeClr val="accent1">
                  <a:lumMod val="60000"/>
                  <a:lumOff val="4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4" name="Rectangle: Top Corners Rounded 4">
                <a:extLst>
                  <a:ext uri="{FF2B5EF4-FFF2-40B4-BE49-F238E27FC236}">
                    <a16:creationId xmlns:a16="http://schemas.microsoft.com/office/drawing/2014/main" id="{8F561D0C-A93E-4CDF-8C4B-425B654504E1}"/>
                  </a:ext>
                </a:extLst>
              </p:cNvPr>
              <p:cNvSpPr txBox="1"/>
              <p:nvPr/>
            </p:nvSpPr>
            <p:spPr>
              <a:xfrm>
                <a:off x="3441199" y="3504780"/>
                <a:ext cx="5117208" cy="81935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r>
                  <a:rPr lang="en-CA" dirty="0"/>
                  <a:t>Any measurements if applicable. </a:t>
                </a:r>
                <a:endParaRPr lang="en-CA" sz="1050" dirty="0"/>
              </a:p>
            </p:txBody>
          </p:sp>
        </p:grpSp>
        <p:grpSp>
          <p:nvGrpSpPr>
            <p:cNvPr id="20" name="Group 19">
              <a:extLst>
                <a:ext uri="{FF2B5EF4-FFF2-40B4-BE49-F238E27FC236}">
                  <a16:creationId xmlns:a16="http://schemas.microsoft.com/office/drawing/2014/main" id="{1A515E85-8FA4-4013-834A-B8DDF7773144}"/>
                </a:ext>
              </a:extLst>
            </p:cNvPr>
            <p:cNvGrpSpPr/>
            <p:nvPr/>
          </p:nvGrpSpPr>
          <p:grpSpPr>
            <a:xfrm>
              <a:off x="539552" y="3425308"/>
              <a:ext cx="2903362" cy="978296"/>
              <a:chOff x="539552" y="3425308"/>
              <a:chExt cx="2903362" cy="978296"/>
            </a:xfrm>
          </p:grpSpPr>
          <p:sp>
            <p:nvSpPr>
              <p:cNvPr id="21" name="Rectangle: Rounded Corners 20">
                <a:extLst>
                  <a:ext uri="{FF2B5EF4-FFF2-40B4-BE49-F238E27FC236}">
                    <a16:creationId xmlns:a16="http://schemas.microsoft.com/office/drawing/2014/main" id="{EF754DF3-D069-456D-B775-D48C64D7E9CF}"/>
                  </a:ext>
                </a:extLst>
              </p:cNvPr>
              <p:cNvSpPr/>
              <p:nvPr/>
            </p:nvSpPr>
            <p:spPr>
              <a:xfrm>
                <a:off x="539552" y="3425308"/>
                <a:ext cx="2903362" cy="978296"/>
              </a:xfrm>
              <a:prstGeom prst="roundRect">
                <a:avLst/>
              </a:prstGeom>
              <a:solidFill>
                <a:srgbClr val="4F81B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2" name="Rectangle: Rounded Corners 6">
                <a:extLst>
                  <a:ext uri="{FF2B5EF4-FFF2-40B4-BE49-F238E27FC236}">
                    <a16:creationId xmlns:a16="http://schemas.microsoft.com/office/drawing/2014/main" id="{900CBA02-CFC3-4972-A55C-B23F5435D0BB}"/>
                  </a:ext>
                </a:extLst>
              </p:cNvPr>
              <p:cNvSpPr txBox="1"/>
              <p:nvPr/>
            </p:nvSpPr>
            <p:spPr>
              <a:xfrm>
                <a:off x="585592" y="3461656"/>
                <a:ext cx="2807850" cy="8827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CA" sz="2800" kern="1200" dirty="0"/>
                  <a:t>Measurements</a:t>
                </a:r>
              </a:p>
            </p:txBody>
          </p:sp>
        </p:grpSp>
      </p:grpSp>
      <p:grpSp>
        <p:nvGrpSpPr>
          <p:cNvPr id="25" name="Group 24">
            <a:extLst>
              <a:ext uri="{FF2B5EF4-FFF2-40B4-BE49-F238E27FC236}">
                <a16:creationId xmlns:a16="http://schemas.microsoft.com/office/drawing/2014/main" id="{6B2C115F-2C74-4C7B-A762-51F226A78211}"/>
              </a:ext>
            </a:extLst>
          </p:cNvPr>
          <p:cNvGrpSpPr/>
          <p:nvPr/>
        </p:nvGrpSpPr>
        <p:grpSpPr>
          <a:xfrm>
            <a:off x="362918" y="5013176"/>
            <a:ext cx="8241531" cy="978296"/>
            <a:chOff x="539552" y="3425308"/>
            <a:chExt cx="8064895" cy="978296"/>
          </a:xfrm>
        </p:grpSpPr>
        <p:grpSp>
          <p:nvGrpSpPr>
            <p:cNvPr id="26" name="Group 25">
              <a:extLst>
                <a:ext uri="{FF2B5EF4-FFF2-40B4-BE49-F238E27FC236}">
                  <a16:creationId xmlns:a16="http://schemas.microsoft.com/office/drawing/2014/main" id="{91418346-A2BA-4CE4-AA98-4FF5EF9CFAE9}"/>
                </a:ext>
              </a:extLst>
            </p:cNvPr>
            <p:cNvGrpSpPr/>
            <p:nvPr/>
          </p:nvGrpSpPr>
          <p:grpSpPr>
            <a:xfrm>
              <a:off x="3441199" y="3460456"/>
              <a:ext cx="5163248" cy="908000"/>
              <a:chOff x="3441199" y="3460456"/>
              <a:chExt cx="5163248" cy="908000"/>
            </a:xfrm>
          </p:grpSpPr>
          <p:sp>
            <p:nvSpPr>
              <p:cNvPr id="30" name="Rectangle: Top Corners Rounded 29">
                <a:extLst>
                  <a:ext uri="{FF2B5EF4-FFF2-40B4-BE49-F238E27FC236}">
                    <a16:creationId xmlns:a16="http://schemas.microsoft.com/office/drawing/2014/main" id="{76F587F0-C7B0-4B04-B64D-B9948A456A08}"/>
                  </a:ext>
                </a:extLst>
              </p:cNvPr>
              <p:cNvSpPr/>
              <p:nvPr/>
            </p:nvSpPr>
            <p:spPr>
              <a:xfrm rot="5400000">
                <a:off x="5569681" y="1333689"/>
                <a:ext cx="908000" cy="5161533"/>
              </a:xfrm>
              <a:prstGeom prst="round2SameRect">
                <a:avLst/>
              </a:prstGeom>
              <a:solidFill>
                <a:schemeClr val="accent1">
                  <a:lumMod val="60000"/>
                  <a:lumOff val="4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1" name="Rectangle: Top Corners Rounded 4">
                <a:extLst>
                  <a:ext uri="{FF2B5EF4-FFF2-40B4-BE49-F238E27FC236}">
                    <a16:creationId xmlns:a16="http://schemas.microsoft.com/office/drawing/2014/main" id="{B6067207-940E-43AF-90D6-046D6430FF52}"/>
                  </a:ext>
                </a:extLst>
              </p:cNvPr>
              <p:cNvSpPr txBox="1"/>
              <p:nvPr/>
            </p:nvSpPr>
            <p:spPr>
              <a:xfrm>
                <a:off x="3441199" y="3504780"/>
                <a:ext cx="5117208" cy="81935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r>
                  <a:rPr lang="en-CA" dirty="0"/>
                  <a:t>Defines which object(s) or equipment that can be used in accordance with the specific standard. </a:t>
                </a:r>
                <a:r>
                  <a:rPr lang="en-CA" sz="1600" dirty="0"/>
                  <a:t>.  </a:t>
                </a:r>
              </a:p>
            </p:txBody>
          </p:sp>
        </p:grpSp>
        <p:grpSp>
          <p:nvGrpSpPr>
            <p:cNvPr id="27" name="Group 26">
              <a:extLst>
                <a:ext uri="{FF2B5EF4-FFF2-40B4-BE49-F238E27FC236}">
                  <a16:creationId xmlns:a16="http://schemas.microsoft.com/office/drawing/2014/main" id="{1A6717E8-63B6-4D3D-9F5C-4924506912D3}"/>
                </a:ext>
              </a:extLst>
            </p:cNvPr>
            <p:cNvGrpSpPr/>
            <p:nvPr/>
          </p:nvGrpSpPr>
          <p:grpSpPr>
            <a:xfrm>
              <a:off x="539552" y="3425308"/>
              <a:ext cx="2903362" cy="978296"/>
              <a:chOff x="539552" y="3425308"/>
              <a:chExt cx="2903362" cy="978296"/>
            </a:xfrm>
          </p:grpSpPr>
          <p:sp>
            <p:nvSpPr>
              <p:cNvPr id="28" name="Rectangle: Rounded Corners 27">
                <a:extLst>
                  <a:ext uri="{FF2B5EF4-FFF2-40B4-BE49-F238E27FC236}">
                    <a16:creationId xmlns:a16="http://schemas.microsoft.com/office/drawing/2014/main" id="{CDC08737-A23D-4BD1-9DD3-CA4F4574559D}"/>
                  </a:ext>
                </a:extLst>
              </p:cNvPr>
              <p:cNvSpPr/>
              <p:nvPr/>
            </p:nvSpPr>
            <p:spPr>
              <a:xfrm>
                <a:off x="539552" y="3425308"/>
                <a:ext cx="2903362" cy="978296"/>
              </a:xfrm>
              <a:prstGeom prst="roundRect">
                <a:avLst/>
              </a:prstGeom>
              <a:solidFill>
                <a:srgbClr val="4F81B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9" name="Rectangle: Rounded Corners 6">
                <a:extLst>
                  <a:ext uri="{FF2B5EF4-FFF2-40B4-BE49-F238E27FC236}">
                    <a16:creationId xmlns:a16="http://schemas.microsoft.com/office/drawing/2014/main" id="{1102FC1A-79EF-421E-AAFF-5BAECA2508AA}"/>
                  </a:ext>
                </a:extLst>
              </p:cNvPr>
              <p:cNvSpPr txBox="1"/>
              <p:nvPr/>
            </p:nvSpPr>
            <p:spPr>
              <a:xfrm>
                <a:off x="585592" y="3461656"/>
                <a:ext cx="2807850" cy="8827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CA" sz="2800" kern="1200" dirty="0"/>
                  <a:t>Valid object / Equipment</a:t>
                </a:r>
              </a:p>
            </p:txBody>
          </p:sp>
        </p:grpSp>
      </p:grpSp>
    </p:spTree>
    <p:extLst>
      <p:ext uri="{BB962C8B-B14F-4D97-AF65-F5344CB8AC3E}">
        <p14:creationId xmlns:p14="http://schemas.microsoft.com/office/powerpoint/2010/main" val="1434286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ppt_x"/>
                                          </p:val>
                                        </p:tav>
                                        <p:tav tm="100000">
                                          <p:val>
                                            <p:strVal val="#ppt_x"/>
                                          </p:val>
                                        </p:tav>
                                      </p:tavLst>
                                    </p:anim>
                                    <p:anim calcmode="lin" valueType="num">
                                      <p:cBhvr additive="base">
                                        <p:cTn id="1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additive="base">
                                        <p:cTn id="19" dur="500" fill="hold"/>
                                        <p:tgtEl>
                                          <p:spTgt spid="25"/>
                                        </p:tgtEl>
                                        <p:attrNameLst>
                                          <p:attrName>ppt_x</p:attrName>
                                        </p:attrNameLst>
                                      </p:cBhvr>
                                      <p:tavLst>
                                        <p:tav tm="0">
                                          <p:val>
                                            <p:strVal val="#ppt_x"/>
                                          </p:val>
                                        </p:tav>
                                        <p:tav tm="100000">
                                          <p:val>
                                            <p:strVal val="#ppt_x"/>
                                          </p:val>
                                        </p:tav>
                                      </p:tavLst>
                                    </p:anim>
                                    <p:anim calcmode="lin" valueType="num">
                                      <p:cBhvr additive="base">
                                        <p:cTn id="2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30414715_10155521414278683_4460858427828076544_o.jpg"/>
          <p:cNvPicPr>
            <a:picLocks noChangeAspect="1"/>
          </p:cNvPicPr>
          <p:nvPr/>
        </p:nvPicPr>
        <p:blipFill>
          <a:blip r:embed="rId3" cstate="print">
            <a:lum bright="53000"/>
          </a:blip>
          <a:stretch>
            <a:fillRect/>
          </a:stretch>
        </p:blipFill>
        <p:spPr>
          <a:xfrm>
            <a:off x="1488205" y="1196752"/>
            <a:ext cx="6167590" cy="5040560"/>
          </a:xfrm>
          <a:prstGeom prst="rect">
            <a:avLst/>
          </a:prstGeom>
        </p:spPr>
      </p:pic>
      <p:grpSp>
        <p:nvGrpSpPr>
          <p:cNvPr id="24" name="Group 23">
            <a:extLst>
              <a:ext uri="{FF2B5EF4-FFF2-40B4-BE49-F238E27FC236}">
                <a16:creationId xmlns:a16="http://schemas.microsoft.com/office/drawing/2014/main" id="{B9A30C4F-CA06-4140-89BB-FEFD65371F12}"/>
              </a:ext>
            </a:extLst>
          </p:cNvPr>
          <p:cNvGrpSpPr/>
          <p:nvPr/>
        </p:nvGrpSpPr>
        <p:grpSpPr>
          <a:xfrm>
            <a:off x="378376" y="415610"/>
            <a:ext cx="3257520" cy="978296"/>
            <a:chOff x="0" y="0"/>
            <a:chExt cx="2194560" cy="978296"/>
          </a:xfrm>
          <a:solidFill>
            <a:srgbClr val="4F81BD"/>
          </a:solidFill>
        </p:grpSpPr>
        <p:sp>
          <p:nvSpPr>
            <p:cNvPr id="25" name="Rectangle: Rounded Corners 24">
              <a:extLst>
                <a:ext uri="{FF2B5EF4-FFF2-40B4-BE49-F238E27FC236}">
                  <a16:creationId xmlns:a16="http://schemas.microsoft.com/office/drawing/2014/main" id="{BA516771-5BDF-411F-ABDD-FD0DD3D9FD01}"/>
                </a:ext>
              </a:extLst>
            </p:cNvPr>
            <p:cNvSpPr/>
            <p:nvPr/>
          </p:nvSpPr>
          <p:spPr>
            <a:xfrm>
              <a:off x="0" y="0"/>
              <a:ext cx="2194560" cy="978296"/>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Rectangle: Rounded Corners 4">
              <a:extLst>
                <a:ext uri="{FF2B5EF4-FFF2-40B4-BE49-F238E27FC236}">
                  <a16:creationId xmlns:a16="http://schemas.microsoft.com/office/drawing/2014/main" id="{8044A5B6-DE99-469A-B815-CEEEAD3416B8}"/>
                </a:ext>
              </a:extLst>
            </p:cNvPr>
            <p:cNvSpPr txBox="1"/>
            <p:nvPr/>
          </p:nvSpPr>
          <p:spPr>
            <a:xfrm>
              <a:off x="47756" y="47756"/>
              <a:ext cx="2099048" cy="88278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CA" sz="2800" kern="1200" dirty="0"/>
                <a:t>Definitions </a:t>
              </a:r>
            </a:p>
            <a:p>
              <a:pPr marL="0" lvl="0" indent="0" algn="ctr" defTabSz="977900">
                <a:lnSpc>
                  <a:spcPct val="90000"/>
                </a:lnSpc>
                <a:spcBef>
                  <a:spcPct val="0"/>
                </a:spcBef>
                <a:spcAft>
                  <a:spcPct val="35000"/>
                </a:spcAft>
                <a:buNone/>
              </a:pPr>
              <a:r>
                <a:rPr lang="en-CA" sz="2800" kern="1200" dirty="0"/>
                <a:t>Body parts &amp; Areas</a:t>
              </a:r>
            </a:p>
          </p:txBody>
        </p:sp>
      </p:grpSp>
      <p:grpSp>
        <p:nvGrpSpPr>
          <p:cNvPr id="8" name="Group 7">
            <a:extLst>
              <a:ext uri="{FF2B5EF4-FFF2-40B4-BE49-F238E27FC236}">
                <a16:creationId xmlns:a16="http://schemas.microsoft.com/office/drawing/2014/main" id="{6AB1AF50-97E7-49BD-86F9-312991906F5C}"/>
              </a:ext>
            </a:extLst>
          </p:cNvPr>
          <p:cNvGrpSpPr/>
          <p:nvPr/>
        </p:nvGrpSpPr>
        <p:grpSpPr>
          <a:xfrm>
            <a:off x="926842" y="1721048"/>
            <a:ext cx="7677605" cy="4804296"/>
            <a:chOff x="3441199" y="3460456"/>
            <a:chExt cx="5163248" cy="908000"/>
          </a:xfrm>
        </p:grpSpPr>
        <p:sp>
          <p:nvSpPr>
            <p:cNvPr id="12" name="Rectangle: Top Corners Rounded 11">
              <a:extLst>
                <a:ext uri="{FF2B5EF4-FFF2-40B4-BE49-F238E27FC236}">
                  <a16:creationId xmlns:a16="http://schemas.microsoft.com/office/drawing/2014/main" id="{2A5D0E1E-FE75-4F9B-80B1-F7210C61EAD9}"/>
                </a:ext>
              </a:extLst>
            </p:cNvPr>
            <p:cNvSpPr/>
            <p:nvPr/>
          </p:nvSpPr>
          <p:spPr>
            <a:xfrm rot="5400000">
              <a:off x="5569681" y="1333689"/>
              <a:ext cx="908000" cy="5161533"/>
            </a:xfrm>
            <a:prstGeom prst="round2SameRect">
              <a:avLst/>
            </a:prstGeom>
            <a:solidFill>
              <a:schemeClr val="accent1">
                <a:lumMod val="60000"/>
                <a:lumOff val="4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3" name="Rectangle: Top Corners Rounded 4">
              <a:extLst>
                <a:ext uri="{FF2B5EF4-FFF2-40B4-BE49-F238E27FC236}">
                  <a16:creationId xmlns:a16="http://schemas.microsoft.com/office/drawing/2014/main" id="{0F6ED70C-0739-4969-B680-7E8AFE2E304A}"/>
                </a:ext>
              </a:extLst>
            </p:cNvPr>
            <p:cNvSpPr txBox="1"/>
            <p:nvPr/>
          </p:nvSpPr>
          <p:spPr>
            <a:xfrm>
              <a:off x="3441199" y="3504780"/>
              <a:ext cx="5117208" cy="81935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r>
                <a:rPr lang="en-CA" b="1" dirty="0"/>
                <a:t>CHEST </a:t>
              </a:r>
              <a:endParaRPr lang="en-CA" dirty="0"/>
            </a:p>
            <a:p>
              <a:pPr marL="285750" indent="-285750">
                <a:buFont typeface="Arial" panose="020B0604020202020204" pitchFamily="34" charset="0"/>
                <a:buChar char="•"/>
              </a:pPr>
              <a:r>
                <a:rPr lang="en-CA" dirty="0"/>
                <a:t>Area on torso including the clavicle and down to and including upper abs </a:t>
              </a:r>
            </a:p>
            <a:p>
              <a:endParaRPr lang="en-CA" dirty="0"/>
            </a:p>
            <a:p>
              <a:r>
                <a:rPr lang="en-CA" b="1" dirty="0"/>
                <a:t>SHOULDERS </a:t>
              </a:r>
              <a:endParaRPr lang="en-CA" dirty="0"/>
            </a:p>
            <a:p>
              <a:pPr marL="285750" indent="-285750">
                <a:buFont typeface="Arial" panose="020B0604020202020204" pitchFamily="34" charset="0"/>
                <a:buChar char="•"/>
              </a:pPr>
              <a:r>
                <a:rPr lang="en-CA" dirty="0"/>
                <a:t>Area on torso including the actual shoulders and down to and including clavicle </a:t>
              </a:r>
            </a:p>
            <a:p>
              <a:endParaRPr lang="en-CA" dirty="0"/>
            </a:p>
            <a:p>
              <a:r>
                <a:rPr lang="en-CA" b="1" dirty="0"/>
                <a:t>ABS </a:t>
              </a:r>
              <a:endParaRPr lang="en-CA" dirty="0"/>
            </a:p>
            <a:p>
              <a:pPr marL="285750" indent="-285750">
                <a:buFont typeface="Arial" panose="020B0604020202020204" pitchFamily="34" charset="0"/>
                <a:buChar char="•"/>
              </a:pPr>
              <a:r>
                <a:rPr lang="en-CA" dirty="0"/>
                <a:t>Area on torso including sternum and down to and including hipbones </a:t>
              </a:r>
            </a:p>
            <a:p>
              <a:endParaRPr lang="en-CA" dirty="0"/>
            </a:p>
            <a:p>
              <a:r>
                <a:rPr lang="en-CA" b="1" dirty="0"/>
                <a:t>TOES </a:t>
              </a:r>
              <a:endParaRPr lang="en-CA" dirty="0"/>
            </a:p>
            <a:p>
              <a:pPr marL="285750" indent="-285750">
                <a:buFont typeface="Arial" panose="020B0604020202020204" pitchFamily="34" charset="0"/>
                <a:buChar char="•"/>
              </a:pPr>
              <a:r>
                <a:rPr lang="en-CA" dirty="0"/>
                <a:t>Area on the shoe also known as "toe box" - typically up until the laces start </a:t>
              </a:r>
            </a:p>
            <a:p>
              <a:pPr marL="285750" indent="-285750">
                <a:buFont typeface="Arial" panose="020B0604020202020204" pitchFamily="34" charset="0"/>
                <a:buChar char="•"/>
              </a:pPr>
              <a:r>
                <a:rPr lang="en-CA" dirty="0"/>
                <a:t>Includes top, bottom and any sides of the shoe in this area </a:t>
              </a:r>
            </a:p>
            <a:p>
              <a:endParaRPr lang="en-CA" dirty="0"/>
            </a:p>
          </p:txBody>
        </p:sp>
      </p:grpSp>
    </p:spTree>
    <p:extLst>
      <p:ext uri="{BB962C8B-B14F-4D97-AF65-F5344CB8AC3E}">
        <p14:creationId xmlns:p14="http://schemas.microsoft.com/office/powerpoint/2010/main" val="1683768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30414715_10155521414278683_4460858427828076544_o.jpg"/>
          <p:cNvPicPr>
            <a:picLocks noChangeAspect="1"/>
          </p:cNvPicPr>
          <p:nvPr/>
        </p:nvPicPr>
        <p:blipFill>
          <a:blip r:embed="rId3" cstate="print">
            <a:lum bright="53000"/>
          </a:blip>
          <a:stretch>
            <a:fillRect/>
          </a:stretch>
        </p:blipFill>
        <p:spPr>
          <a:xfrm>
            <a:off x="1488205" y="1196752"/>
            <a:ext cx="6167590" cy="5040560"/>
          </a:xfrm>
          <a:prstGeom prst="rect">
            <a:avLst/>
          </a:prstGeom>
        </p:spPr>
      </p:pic>
      <p:grpSp>
        <p:nvGrpSpPr>
          <p:cNvPr id="24" name="Group 23">
            <a:extLst>
              <a:ext uri="{FF2B5EF4-FFF2-40B4-BE49-F238E27FC236}">
                <a16:creationId xmlns:a16="http://schemas.microsoft.com/office/drawing/2014/main" id="{B9A30C4F-CA06-4140-89BB-FEFD65371F12}"/>
              </a:ext>
            </a:extLst>
          </p:cNvPr>
          <p:cNvGrpSpPr/>
          <p:nvPr/>
        </p:nvGrpSpPr>
        <p:grpSpPr>
          <a:xfrm>
            <a:off x="378376" y="415610"/>
            <a:ext cx="3257520" cy="978296"/>
            <a:chOff x="0" y="0"/>
            <a:chExt cx="2194560" cy="978296"/>
          </a:xfrm>
          <a:solidFill>
            <a:srgbClr val="4F81BD"/>
          </a:solidFill>
        </p:grpSpPr>
        <p:sp>
          <p:nvSpPr>
            <p:cNvPr id="25" name="Rectangle: Rounded Corners 24">
              <a:extLst>
                <a:ext uri="{FF2B5EF4-FFF2-40B4-BE49-F238E27FC236}">
                  <a16:creationId xmlns:a16="http://schemas.microsoft.com/office/drawing/2014/main" id="{BA516771-5BDF-411F-ABDD-FD0DD3D9FD01}"/>
                </a:ext>
              </a:extLst>
            </p:cNvPr>
            <p:cNvSpPr/>
            <p:nvPr/>
          </p:nvSpPr>
          <p:spPr>
            <a:xfrm>
              <a:off x="0" y="0"/>
              <a:ext cx="2194560" cy="978296"/>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Rectangle: Rounded Corners 4">
              <a:extLst>
                <a:ext uri="{FF2B5EF4-FFF2-40B4-BE49-F238E27FC236}">
                  <a16:creationId xmlns:a16="http://schemas.microsoft.com/office/drawing/2014/main" id="{8044A5B6-DE99-469A-B815-CEEEAD3416B8}"/>
                </a:ext>
              </a:extLst>
            </p:cNvPr>
            <p:cNvSpPr txBox="1"/>
            <p:nvPr/>
          </p:nvSpPr>
          <p:spPr>
            <a:xfrm>
              <a:off x="47756" y="47756"/>
              <a:ext cx="2099048" cy="88278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CA" sz="2800" kern="1200" dirty="0"/>
                <a:t>Definitions </a:t>
              </a:r>
            </a:p>
            <a:p>
              <a:pPr marL="0" lvl="0" indent="0" algn="ctr" defTabSz="977900">
                <a:lnSpc>
                  <a:spcPct val="90000"/>
                </a:lnSpc>
                <a:spcBef>
                  <a:spcPct val="0"/>
                </a:spcBef>
                <a:spcAft>
                  <a:spcPct val="35000"/>
                </a:spcAft>
                <a:buNone/>
              </a:pPr>
              <a:r>
                <a:rPr lang="en-CA" sz="2800" kern="1200" dirty="0"/>
                <a:t>Body parts &amp; Areas</a:t>
              </a:r>
            </a:p>
          </p:txBody>
        </p:sp>
      </p:grpSp>
      <p:grpSp>
        <p:nvGrpSpPr>
          <p:cNvPr id="8" name="Group 7">
            <a:extLst>
              <a:ext uri="{FF2B5EF4-FFF2-40B4-BE49-F238E27FC236}">
                <a16:creationId xmlns:a16="http://schemas.microsoft.com/office/drawing/2014/main" id="{6AB1AF50-97E7-49BD-86F9-312991906F5C}"/>
              </a:ext>
            </a:extLst>
          </p:cNvPr>
          <p:cNvGrpSpPr/>
          <p:nvPr/>
        </p:nvGrpSpPr>
        <p:grpSpPr>
          <a:xfrm>
            <a:off x="926842" y="1721048"/>
            <a:ext cx="7677605" cy="4804296"/>
            <a:chOff x="3441199" y="3460456"/>
            <a:chExt cx="5163248" cy="908000"/>
          </a:xfrm>
        </p:grpSpPr>
        <p:sp>
          <p:nvSpPr>
            <p:cNvPr id="12" name="Rectangle: Top Corners Rounded 11">
              <a:extLst>
                <a:ext uri="{FF2B5EF4-FFF2-40B4-BE49-F238E27FC236}">
                  <a16:creationId xmlns:a16="http://schemas.microsoft.com/office/drawing/2014/main" id="{2A5D0E1E-FE75-4F9B-80B1-F7210C61EAD9}"/>
                </a:ext>
              </a:extLst>
            </p:cNvPr>
            <p:cNvSpPr/>
            <p:nvPr/>
          </p:nvSpPr>
          <p:spPr>
            <a:xfrm rot="5400000">
              <a:off x="5569681" y="1333689"/>
              <a:ext cx="908000" cy="5161533"/>
            </a:xfrm>
            <a:prstGeom prst="round2SameRect">
              <a:avLst/>
            </a:prstGeom>
            <a:solidFill>
              <a:schemeClr val="accent1">
                <a:lumMod val="60000"/>
                <a:lumOff val="4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3" name="Rectangle: Top Corners Rounded 4">
              <a:extLst>
                <a:ext uri="{FF2B5EF4-FFF2-40B4-BE49-F238E27FC236}">
                  <a16:creationId xmlns:a16="http://schemas.microsoft.com/office/drawing/2014/main" id="{0F6ED70C-0739-4969-B680-7E8AFE2E304A}"/>
                </a:ext>
              </a:extLst>
            </p:cNvPr>
            <p:cNvSpPr txBox="1"/>
            <p:nvPr/>
          </p:nvSpPr>
          <p:spPr>
            <a:xfrm>
              <a:off x="3441199" y="3504780"/>
              <a:ext cx="5117208" cy="81935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r>
                <a:rPr lang="en-CA" b="1" dirty="0"/>
                <a:t>KNEES </a:t>
              </a:r>
              <a:endParaRPr lang="en-CA" dirty="0"/>
            </a:p>
            <a:p>
              <a:pPr marL="285750" indent="-285750">
                <a:buFont typeface="Arial" panose="020B0604020202020204" pitchFamily="34" charset="0"/>
                <a:buChar char="•"/>
              </a:pPr>
              <a:r>
                <a:rPr lang="en-CA" dirty="0"/>
                <a:t>The joint between the thighs and the lower leg </a:t>
              </a:r>
            </a:p>
            <a:p>
              <a:endParaRPr lang="en-CA" dirty="0"/>
            </a:p>
            <a:p>
              <a:r>
                <a:rPr lang="en-CA" b="1" dirty="0"/>
                <a:t>ELBOWS </a:t>
              </a:r>
              <a:endParaRPr lang="en-CA" dirty="0"/>
            </a:p>
            <a:p>
              <a:pPr marL="285750" indent="-285750">
                <a:buFont typeface="Arial" panose="020B0604020202020204" pitchFamily="34" charset="0"/>
                <a:buChar char="•"/>
              </a:pPr>
              <a:r>
                <a:rPr lang="en-CA" dirty="0"/>
                <a:t>The joint between the </a:t>
              </a:r>
              <a:r>
                <a:rPr lang="en-CA" dirty="0" err="1"/>
                <a:t>humerus</a:t>
              </a:r>
              <a:r>
                <a:rPr lang="en-CA" dirty="0"/>
                <a:t> (upper arm) and the radius and ulna (forearm) </a:t>
              </a:r>
            </a:p>
            <a:p>
              <a:endParaRPr lang="en-CA" dirty="0"/>
            </a:p>
            <a:p>
              <a:r>
                <a:rPr lang="en-CA" b="1" dirty="0"/>
                <a:t>LEG </a:t>
              </a:r>
              <a:endParaRPr lang="en-CA" dirty="0"/>
            </a:p>
            <a:p>
              <a:pPr marL="285750" indent="-285750">
                <a:buFont typeface="Arial" panose="020B0604020202020204" pitchFamily="34" charset="0"/>
                <a:buChar char="•"/>
              </a:pPr>
              <a:r>
                <a:rPr lang="en-CA" dirty="0"/>
                <a:t>Entire lower limb of the human body, including the foot, thigh and even the hips and gluteal region </a:t>
              </a:r>
            </a:p>
            <a:p>
              <a:endParaRPr lang="en-CA" dirty="0"/>
            </a:p>
            <a:p>
              <a:r>
                <a:rPr lang="en-CA" b="1" dirty="0"/>
                <a:t>HIP </a:t>
              </a:r>
              <a:endParaRPr lang="en-CA" dirty="0"/>
            </a:p>
            <a:p>
              <a:pPr marL="285750" indent="-285750">
                <a:buFont typeface="Arial" panose="020B0604020202020204" pitchFamily="34" charset="0"/>
                <a:buChar char="•"/>
              </a:pPr>
              <a:r>
                <a:rPr lang="en-CA" dirty="0"/>
                <a:t>The joint between the femur and the hip bone </a:t>
              </a:r>
            </a:p>
            <a:p>
              <a:endParaRPr lang="en-CA" dirty="0"/>
            </a:p>
            <a:p>
              <a:r>
                <a:rPr lang="en-CA" b="1" dirty="0"/>
                <a:t>FOOT </a:t>
              </a:r>
              <a:endParaRPr lang="en-CA" dirty="0"/>
            </a:p>
            <a:p>
              <a:pPr marL="285750" indent="-285750">
                <a:buFont typeface="Arial" panose="020B0604020202020204" pitchFamily="34" charset="0"/>
                <a:buChar char="•"/>
              </a:pPr>
              <a:r>
                <a:rPr lang="en-CA" dirty="0"/>
                <a:t>The terminal joint of the leg, below the ankle joint </a:t>
              </a:r>
            </a:p>
            <a:p>
              <a:endParaRPr lang="en-CA" dirty="0"/>
            </a:p>
          </p:txBody>
        </p:sp>
      </p:grpSp>
    </p:spTree>
    <p:extLst>
      <p:ext uri="{BB962C8B-B14F-4D97-AF65-F5344CB8AC3E}">
        <p14:creationId xmlns:p14="http://schemas.microsoft.com/office/powerpoint/2010/main" val="1607364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30414715_10155521414278683_4460858427828076544_o.jpg"/>
          <p:cNvPicPr>
            <a:picLocks noChangeAspect="1"/>
          </p:cNvPicPr>
          <p:nvPr/>
        </p:nvPicPr>
        <p:blipFill>
          <a:blip r:embed="rId3" cstate="print">
            <a:lum bright="53000"/>
          </a:blip>
          <a:stretch>
            <a:fillRect/>
          </a:stretch>
        </p:blipFill>
        <p:spPr>
          <a:xfrm>
            <a:off x="1488205" y="1196752"/>
            <a:ext cx="6167590" cy="5040560"/>
          </a:xfrm>
          <a:prstGeom prst="rect">
            <a:avLst/>
          </a:prstGeom>
        </p:spPr>
      </p:pic>
      <p:grpSp>
        <p:nvGrpSpPr>
          <p:cNvPr id="24" name="Group 23">
            <a:extLst>
              <a:ext uri="{FF2B5EF4-FFF2-40B4-BE49-F238E27FC236}">
                <a16:creationId xmlns:a16="http://schemas.microsoft.com/office/drawing/2014/main" id="{B9A30C4F-CA06-4140-89BB-FEFD65371F12}"/>
              </a:ext>
            </a:extLst>
          </p:cNvPr>
          <p:cNvGrpSpPr/>
          <p:nvPr/>
        </p:nvGrpSpPr>
        <p:grpSpPr>
          <a:xfrm>
            <a:off x="378376" y="415610"/>
            <a:ext cx="3257520" cy="978296"/>
            <a:chOff x="0" y="0"/>
            <a:chExt cx="2194560" cy="978296"/>
          </a:xfrm>
          <a:solidFill>
            <a:srgbClr val="4F81BD"/>
          </a:solidFill>
        </p:grpSpPr>
        <p:sp>
          <p:nvSpPr>
            <p:cNvPr id="25" name="Rectangle: Rounded Corners 24">
              <a:extLst>
                <a:ext uri="{FF2B5EF4-FFF2-40B4-BE49-F238E27FC236}">
                  <a16:creationId xmlns:a16="http://schemas.microsoft.com/office/drawing/2014/main" id="{BA516771-5BDF-411F-ABDD-FD0DD3D9FD01}"/>
                </a:ext>
              </a:extLst>
            </p:cNvPr>
            <p:cNvSpPr/>
            <p:nvPr/>
          </p:nvSpPr>
          <p:spPr>
            <a:xfrm>
              <a:off x="0" y="0"/>
              <a:ext cx="2194560" cy="978296"/>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Rectangle: Rounded Corners 4">
              <a:extLst>
                <a:ext uri="{FF2B5EF4-FFF2-40B4-BE49-F238E27FC236}">
                  <a16:creationId xmlns:a16="http://schemas.microsoft.com/office/drawing/2014/main" id="{8044A5B6-DE99-469A-B815-CEEEAD3416B8}"/>
                </a:ext>
              </a:extLst>
            </p:cNvPr>
            <p:cNvSpPr txBox="1"/>
            <p:nvPr/>
          </p:nvSpPr>
          <p:spPr>
            <a:xfrm>
              <a:off x="47756" y="47756"/>
              <a:ext cx="2099048" cy="88278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CA" sz="2800" kern="1200" dirty="0"/>
                <a:t>Definitions </a:t>
              </a:r>
            </a:p>
            <a:p>
              <a:pPr marL="0" lvl="0" indent="0" algn="ctr" defTabSz="977900">
                <a:lnSpc>
                  <a:spcPct val="90000"/>
                </a:lnSpc>
                <a:spcBef>
                  <a:spcPct val="0"/>
                </a:spcBef>
                <a:spcAft>
                  <a:spcPct val="35000"/>
                </a:spcAft>
                <a:buNone/>
              </a:pPr>
              <a:r>
                <a:rPr lang="en-CA" sz="2800" kern="1200" dirty="0"/>
                <a:t>Body parts &amp; Areas</a:t>
              </a:r>
            </a:p>
          </p:txBody>
        </p:sp>
      </p:grpSp>
      <p:grpSp>
        <p:nvGrpSpPr>
          <p:cNvPr id="8" name="Group 7">
            <a:extLst>
              <a:ext uri="{FF2B5EF4-FFF2-40B4-BE49-F238E27FC236}">
                <a16:creationId xmlns:a16="http://schemas.microsoft.com/office/drawing/2014/main" id="{6AB1AF50-97E7-49BD-86F9-312991906F5C}"/>
              </a:ext>
            </a:extLst>
          </p:cNvPr>
          <p:cNvGrpSpPr/>
          <p:nvPr/>
        </p:nvGrpSpPr>
        <p:grpSpPr>
          <a:xfrm>
            <a:off x="926842" y="1721048"/>
            <a:ext cx="7677605" cy="4804296"/>
            <a:chOff x="3441199" y="3460456"/>
            <a:chExt cx="5163248" cy="908000"/>
          </a:xfrm>
        </p:grpSpPr>
        <p:sp>
          <p:nvSpPr>
            <p:cNvPr id="12" name="Rectangle: Top Corners Rounded 11">
              <a:extLst>
                <a:ext uri="{FF2B5EF4-FFF2-40B4-BE49-F238E27FC236}">
                  <a16:creationId xmlns:a16="http://schemas.microsoft.com/office/drawing/2014/main" id="{2A5D0E1E-FE75-4F9B-80B1-F7210C61EAD9}"/>
                </a:ext>
              </a:extLst>
            </p:cNvPr>
            <p:cNvSpPr/>
            <p:nvPr/>
          </p:nvSpPr>
          <p:spPr>
            <a:xfrm rot="5400000">
              <a:off x="5569681" y="1333689"/>
              <a:ext cx="908000" cy="5161533"/>
            </a:xfrm>
            <a:prstGeom prst="round2SameRect">
              <a:avLst/>
            </a:prstGeom>
            <a:solidFill>
              <a:schemeClr val="accent1">
                <a:lumMod val="60000"/>
                <a:lumOff val="4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3" name="Rectangle: Top Corners Rounded 4">
              <a:extLst>
                <a:ext uri="{FF2B5EF4-FFF2-40B4-BE49-F238E27FC236}">
                  <a16:creationId xmlns:a16="http://schemas.microsoft.com/office/drawing/2014/main" id="{0F6ED70C-0739-4969-B680-7E8AFE2E304A}"/>
                </a:ext>
              </a:extLst>
            </p:cNvPr>
            <p:cNvSpPr txBox="1"/>
            <p:nvPr/>
          </p:nvSpPr>
          <p:spPr>
            <a:xfrm>
              <a:off x="3441199" y="3504780"/>
              <a:ext cx="5117208" cy="81935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r>
                <a:rPr lang="en-CA" b="1" dirty="0"/>
                <a:t>HANDS </a:t>
              </a:r>
              <a:endParaRPr lang="en-CA" dirty="0"/>
            </a:p>
            <a:p>
              <a:pPr marL="285750" indent="-285750">
                <a:buFont typeface="Arial" panose="020B0604020202020204" pitchFamily="34" charset="0"/>
                <a:buChar char="•"/>
              </a:pPr>
              <a:r>
                <a:rPr lang="en-CA" b="1" dirty="0"/>
                <a:t>Positioning</a:t>
              </a:r>
              <a:r>
                <a:rPr lang="en-CA" dirty="0"/>
                <a:t>: Entire hand with full palm and all fingers </a:t>
              </a:r>
            </a:p>
            <a:p>
              <a:pPr marL="285750" indent="-285750">
                <a:buFont typeface="Arial" panose="020B0604020202020204" pitchFamily="34" charset="0"/>
                <a:buChar char="•"/>
              </a:pPr>
              <a:r>
                <a:rPr lang="en-CA" b="1" dirty="0"/>
                <a:t>Gripping</a:t>
              </a:r>
              <a:r>
                <a:rPr lang="en-CA" dirty="0"/>
                <a:t>: Any part of the hand, full or partial </a:t>
              </a:r>
            </a:p>
            <a:p>
              <a:endParaRPr lang="en-CA" dirty="0"/>
            </a:p>
            <a:p>
              <a:r>
                <a:rPr lang="en-CA" b="1" dirty="0"/>
                <a:t>FRONT RACK </a:t>
              </a:r>
              <a:endParaRPr lang="en-CA" dirty="0"/>
            </a:p>
            <a:p>
              <a:pPr marL="285750" indent="-285750">
                <a:buFont typeface="Arial" panose="020B0604020202020204" pitchFamily="34" charset="0"/>
                <a:buChar char="•"/>
              </a:pPr>
              <a:r>
                <a:rPr lang="en-CA" dirty="0"/>
                <a:t>Area including chest and shoulders </a:t>
              </a:r>
            </a:p>
            <a:p>
              <a:endParaRPr lang="en-CA" dirty="0"/>
            </a:p>
            <a:p>
              <a:r>
                <a:rPr lang="en-CA" b="1" dirty="0"/>
                <a:t>BACK RACK </a:t>
              </a:r>
              <a:endParaRPr lang="en-CA" dirty="0"/>
            </a:p>
            <a:p>
              <a:pPr marL="285750" indent="-285750">
                <a:buFont typeface="Arial" panose="020B0604020202020204" pitchFamily="34" charset="0"/>
                <a:buChar char="•"/>
              </a:pPr>
              <a:r>
                <a:rPr lang="en-CA" dirty="0"/>
                <a:t>Area from neck and down to lower shoulder blades </a:t>
              </a:r>
            </a:p>
            <a:p>
              <a:endParaRPr lang="en-CA" dirty="0"/>
            </a:p>
            <a:p>
              <a:r>
                <a:rPr lang="en-CA" b="1" dirty="0"/>
                <a:t>OVERHEAD </a:t>
              </a:r>
              <a:endParaRPr lang="en-CA" dirty="0"/>
            </a:p>
            <a:p>
              <a:pPr marL="285750" indent="-285750">
                <a:buFont typeface="Arial" panose="020B0604020202020204" pitchFamily="34" charset="0"/>
                <a:buChar char="•"/>
              </a:pPr>
              <a:r>
                <a:rPr lang="en-CA" dirty="0"/>
                <a:t>Area above the top of the head of the athlete. Can be slightly above, or way above </a:t>
              </a:r>
            </a:p>
            <a:p>
              <a:pPr marL="285750" indent="-285750">
                <a:buFont typeface="Arial" panose="020B0604020202020204" pitchFamily="34" charset="0"/>
                <a:buChar char="•"/>
              </a:pPr>
              <a:r>
                <a:rPr lang="en-CA" dirty="0"/>
                <a:t>In front, directly over, or behind the center of head </a:t>
              </a:r>
            </a:p>
            <a:p>
              <a:endParaRPr lang="en-CA" dirty="0"/>
            </a:p>
          </p:txBody>
        </p:sp>
      </p:grpSp>
    </p:spTree>
    <p:extLst>
      <p:ext uri="{BB962C8B-B14F-4D97-AF65-F5344CB8AC3E}">
        <p14:creationId xmlns:p14="http://schemas.microsoft.com/office/powerpoint/2010/main" val="3034454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30414715_10155521414278683_4460858427828076544_o.jpg"/>
          <p:cNvPicPr>
            <a:picLocks noChangeAspect="1"/>
          </p:cNvPicPr>
          <p:nvPr/>
        </p:nvPicPr>
        <p:blipFill>
          <a:blip r:embed="rId3" cstate="print">
            <a:lum bright="53000"/>
          </a:blip>
          <a:stretch>
            <a:fillRect/>
          </a:stretch>
        </p:blipFill>
        <p:spPr>
          <a:xfrm>
            <a:off x="1488205" y="1196752"/>
            <a:ext cx="6167590" cy="5040560"/>
          </a:xfrm>
          <a:prstGeom prst="rect">
            <a:avLst/>
          </a:prstGeom>
        </p:spPr>
      </p:pic>
      <p:sp>
        <p:nvSpPr>
          <p:cNvPr id="7" name="Rectangle 1">
            <a:extLst>
              <a:ext uri="{FF2B5EF4-FFF2-40B4-BE49-F238E27FC236}">
                <a16:creationId xmlns:a16="http://schemas.microsoft.com/office/drawing/2014/main" id="{B9D77D38-11D4-425E-898A-48952DE64796}"/>
              </a:ext>
            </a:extLst>
          </p:cNvPr>
          <p:cNvSpPr txBox="1">
            <a:spLocks noChangeArrowheads="1"/>
          </p:cNvSpPr>
          <p:nvPr/>
        </p:nvSpPr>
        <p:spPr>
          <a:xfrm>
            <a:off x="323528" y="548680"/>
            <a:ext cx="8496943" cy="648072"/>
          </a:xfrm>
          <a:prstGeom prst="rect">
            <a:avLst/>
          </a:prstGeom>
        </p:spPr>
        <p:txBody>
          <a:bodyPr vert="horz" lIns="91440" tIns="45720" rIns="91440" bIns="45720" rtlCol="0" anchor="b">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90000"/>
              </a:lnSpc>
              <a:spcAft>
                <a:spcPts val="600"/>
              </a:spcAft>
              <a:tabLst>
                <a:tab pos="355600" algn="l"/>
                <a:tab pos="711200" algn="l"/>
                <a:tab pos="1065213" algn="l"/>
                <a:tab pos="1420813" algn="l"/>
                <a:tab pos="1778000" algn="l"/>
                <a:tab pos="2133600" algn="l"/>
                <a:tab pos="2487613" algn="l"/>
                <a:tab pos="2843213" algn="l"/>
                <a:tab pos="3200400" algn="l"/>
                <a:tab pos="3556000" algn="l"/>
                <a:tab pos="3911600" algn="l"/>
                <a:tab pos="4265613" algn="l"/>
                <a:tab pos="4343400" algn="l"/>
                <a:tab pos="5067300" algn="l"/>
                <a:tab pos="5791200" algn="l"/>
                <a:tab pos="6515100" algn="l"/>
                <a:tab pos="7239000" algn="l"/>
                <a:tab pos="7962900" algn="l"/>
                <a:tab pos="8686800" algn="l"/>
              </a:tabLst>
            </a:pPr>
            <a:r>
              <a:rPr lang="en-US" altLang="en-US" sz="4700" dirty="0"/>
              <a:t>Test Categories</a:t>
            </a:r>
          </a:p>
        </p:txBody>
      </p:sp>
      <p:sp>
        <p:nvSpPr>
          <p:cNvPr id="9" name="Rectangle 1">
            <a:extLst>
              <a:ext uri="{FF2B5EF4-FFF2-40B4-BE49-F238E27FC236}">
                <a16:creationId xmlns:a16="http://schemas.microsoft.com/office/drawing/2014/main" id="{FA3634BE-4300-4248-804B-CA8F8A65D267}"/>
              </a:ext>
            </a:extLst>
          </p:cNvPr>
          <p:cNvSpPr txBox="1">
            <a:spLocks noChangeArrowheads="1"/>
          </p:cNvSpPr>
          <p:nvPr/>
        </p:nvSpPr>
        <p:spPr>
          <a:xfrm>
            <a:off x="323528" y="1259459"/>
            <a:ext cx="8640959" cy="5121869"/>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base"/>
            <a:r>
              <a:rPr lang="en-US" sz="2200" dirty="0"/>
              <a:t>Competitive Programming in IF3 and CFFF Competitions follows the following methodology:</a:t>
            </a:r>
          </a:p>
          <a:p>
            <a:pPr algn="l" fontAlgn="base"/>
            <a:endParaRPr lang="en-US" sz="2200" dirty="0"/>
          </a:p>
          <a:p>
            <a:pPr algn="l" fontAlgn="base"/>
            <a:r>
              <a:rPr lang="en-US" sz="2200" dirty="0"/>
              <a:t>- The tests are known in characteristics (</a:t>
            </a:r>
            <a:r>
              <a:rPr lang="en-US" sz="2200" dirty="0" err="1"/>
              <a:t>i.e</a:t>
            </a:r>
            <a:r>
              <a:rPr lang="en-US" sz="2200" dirty="0"/>
              <a:t> the categories or capacities being tested stay constant) but are unknown in demand (i.e. the actual movements, repetitions, loads, time domains, etc. being tested change at each competition).</a:t>
            </a:r>
          </a:p>
          <a:p>
            <a:pPr algn="l" fontAlgn="base"/>
            <a:r>
              <a:rPr lang="en-US" sz="2200" dirty="0"/>
              <a:t>- The tests are created with the intention of allowing athletes to perform to their max potential.</a:t>
            </a:r>
          </a:p>
          <a:p>
            <a:pPr algn="l" fontAlgn="base"/>
            <a:r>
              <a:rPr lang="en-US" sz="2200" dirty="0"/>
              <a:t>- The tests are initially created by the Programming Committee for each competition.</a:t>
            </a:r>
          </a:p>
          <a:p>
            <a:pPr algn="l" fontAlgn="base"/>
            <a:r>
              <a:rPr lang="en-US" sz="2200" dirty="0"/>
              <a:t>- All tests themselves are then performed and tested for safety, reliability, and response elicited well in advance of the competition date.</a:t>
            </a:r>
          </a:p>
          <a:p>
            <a:pPr algn="l" fontAlgn="base"/>
            <a:r>
              <a:rPr lang="en-US" sz="2200" dirty="0"/>
              <a:t>- The final testing protocol for the competition is sent to the Board of Directors for final approval</a:t>
            </a:r>
          </a:p>
        </p:txBody>
      </p:sp>
    </p:spTree>
    <p:extLst>
      <p:ext uri="{BB962C8B-B14F-4D97-AF65-F5344CB8AC3E}">
        <p14:creationId xmlns:p14="http://schemas.microsoft.com/office/powerpoint/2010/main" val="3942528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 calcmode="lin" valueType="num">
                                      <p:cBhvr additive="base">
                                        <p:cTn id="13"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 calcmode="lin" valueType="num">
                                      <p:cBhvr additive="base">
                                        <p:cTn id="19"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xEl>
                                              <p:pRg st="4" end="4"/>
                                            </p:txEl>
                                          </p:spTgt>
                                        </p:tgtEl>
                                        <p:attrNameLst>
                                          <p:attrName>style.visibility</p:attrName>
                                        </p:attrNameLst>
                                      </p:cBhvr>
                                      <p:to>
                                        <p:strVal val="visible"/>
                                      </p:to>
                                    </p:set>
                                    <p:anim calcmode="lin" valueType="num">
                                      <p:cBhvr additive="base">
                                        <p:cTn id="25"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
                                            <p:txEl>
                                              <p:pRg st="5" end="5"/>
                                            </p:txEl>
                                          </p:spTgt>
                                        </p:tgtEl>
                                        <p:attrNameLst>
                                          <p:attrName>style.visibility</p:attrName>
                                        </p:attrNameLst>
                                      </p:cBhvr>
                                      <p:to>
                                        <p:strVal val="visible"/>
                                      </p:to>
                                    </p:set>
                                    <p:anim calcmode="lin" valueType="num">
                                      <p:cBhvr additive="base">
                                        <p:cTn id="31"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anim calcmode="lin" valueType="num">
                                      <p:cBhvr additive="base">
                                        <p:cTn id="37"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30414715_10155521414278683_4460858427828076544_o.jpg"/>
          <p:cNvPicPr>
            <a:picLocks noChangeAspect="1"/>
          </p:cNvPicPr>
          <p:nvPr/>
        </p:nvPicPr>
        <p:blipFill>
          <a:blip r:embed="rId3" cstate="print">
            <a:lum bright="53000"/>
          </a:blip>
          <a:stretch>
            <a:fillRect/>
          </a:stretch>
        </p:blipFill>
        <p:spPr>
          <a:xfrm>
            <a:off x="1488205" y="1196752"/>
            <a:ext cx="6167590" cy="5040560"/>
          </a:xfrm>
          <a:prstGeom prst="rect">
            <a:avLst/>
          </a:prstGeom>
        </p:spPr>
      </p:pic>
      <p:grpSp>
        <p:nvGrpSpPr>
          <p:cNvPr id="24" name="Group 23">
            <a:extLst>
              <a:ext uri="{FF2B5EF4-FFF2-40B4-BE49-F238E27FC236}">
                <a16:creationId xmlns:a16="http://schemas.microsoft.com/office/drawing/2014/main" id="{B9A30C4F-CA06-4140-89BB-FEFD65371F12}"/>
              </a:ext>
            </a:extLst>
          </p:cNvPr>
          <p:cNvGrpSpPr/>
          <p:nvPr/>
        </p:nvGrpSpPr>
        <p:grpSpPr>
          <a:xfrm>
            <a:off x="378376" y="415610"/>
            <a:ext cx="3257520" cy="978296"/>
            <a:chOff x="0" y="0"/>
            <a:chExt cx="2194560" cy="978296"/>
          </a:xfrm>
          <a:solidFill>
            <a:srgbClr val="4F81BD"/>
          </a:solidFill>
        </p:grpSpPr>
        <p:sp>
          <p:nvSpPr>
            <p:cNvPr id="25" name="Rectangle: Rounded Corners 24">
              <a:extLst>
                <a:ext uri="{FF2B5EF4-FFF2-40B4-BE49-F238E27FC236}">
                  <a16:creationId xmlns:a16="http://schemas.microsoft.com/office/drawing/2014/main" id="{BA516771-5BDF-411F-ABDD-FD0DD3D9FD01}"/>
                </a:ext>
              </a:extLst>
            </p:cNvPr>
            <p:cNvSpPr/>
            <p:nvPr/>
          </p:nvSpPr>
          <p:spPr>
            <a:xfrm>
              <a:off x="0" y="0"/>
              <a:ext cx="2194560" cy="978296"/>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Rectangle: Rounded Corners 4">
              <a:extLst>
                <a:ext uri="{FF2B5EF4-FFF2-40B4-BE49-F238E27FC236}">
                  <a16:creationId xmlns:a16="http://schemas.microsoft.com/office/drawing/2014/main" id="{8044A5B6-DE99-469A-B815-CEEEAD3416B8}"/>
                </a:ext>
              </a:extLst>
            </p:cNvPr>
            <p:cNvSpPr txBox="1"/>
            <p:nvPr/>
          </p:nvSpPr>
          <p:spPr>
            <a:xfrm>
              <a:off x="47756" y="47756"/>
              <a:ext cx="2099048" cy="88278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CA" sz="2800" kern="1200" dirty="0"/>
                <a:t>Definitions </a:t>
              </a:r>
            </a:p>
            <a:p>
              <a:pPr marL="0" lvl="0" indent="0" algn="ctr" defTabSz="977900">
                <a:lnSpc>
                  <a:spcPct val="90000"/>
                </a:lnSpc>
                <a:spcBef>
                  <a:spcPct val="0"/>
                </a:spcBef>
                <a:spcAft>
                  <a:spcPct val="35000"/>
                </a:spcAft>
                <a:buNone/>
              </a:pPr>
              <a:r>
                <a:rPr lang="en-CA" sz="2800" kern="1200" dirty="0"/>
                <a:t>Positions</a:t>
              </a:r>
            </a:p>
          </p:txBody>
        </p:sp>
      </p:grpSp>
      <p:grpSp>
        <p:nvGrpSpPr>
          <p:cNvPr id="8" name="Group 7">
            <a:extLst>
              <a:ext uri="{FF2B5EF4-FFF2-40B4-BE49-F238E27FC236}">
                <a16:creationId xmlns:a16="http://schemas.microsoft.com/office/drawing/2014/main" id="{6AB1AF50-97E7-49BD-86F9-312991906F5C}"/>
              </a:ext>
            </a:extLst>
          </p:cNvPr>
          <p:cNvGrpSpPr/>
          <p:nvPr/>
        </p:nvGrpSpPr>
        <p:grpSpPr>
          <a:xfrm>
            <a:off x="929392" y="1721048"/>
            <a:ext cx="7675055" cy="4963076"/>
            <a:chOff x="3442914" y="3460456"/>
            <a:chExt cx="5161533" cy="938009"/>
          </a:xfrm>
        </p:grpSpPr>
        <p:sp>
          <p:nvSpPr>
            <p:cNvPr id="12" name="Rectangle: Top Corners Rounded 11">
              <a:extLst>
                <a:ext uri="{FF2B5EF4-FFF2-40B4-BE49-F238E27FC236}">
                  <a16:creationId xmlns:a16="http://schemas.microsoft.com/office/drawing/2014/main" id="{2A5D0E1E-FE75-4F9B-80B1-F7210C61EAD9}"/>
                </a:ext>
              </a:extLst>
            </p:cNvPr>
            <p:cNvSpPr/>
            <p:nvPr/>
          </p:nvSpPr>
          <p:spPr>
            <a:xfrm rot="5400000">
              <a:off x="5569681" y="1333689"/>
              <a:ext cx="908000" cy="5161533"/>
            </a:xfrm>
            <a:prstGeom prst="round2SameRect">
              <a:avLst/>
            </a:prstGeom>
            <a:solidFill>
              <a:schemeClr val="accent1">
                <a:lumMod val="60000"/>
                <a:lumOff val="4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3" name="Rectangle: Top Corners Rounded 4">
              <a:extLst>
                <a:ext uri="{FF2B5EF4-FFF2-40B4-BE49-F238E27FC236}">
                  <a16:creationId xmlns:a16="http://schemas.microsoft.com/office/drawing/2014/main" id="{0F6ED70C-0739-4969-B680-7E8AFE2E304A}"/>
                </a:ext>
              </a:extLst>
            </p:cNvPr>
            <p:cNvSpPr txBox="1"/>
            <p:nvPr/>
          </p:nvSpPr>
          <p:spPr>
            <a:xfrm>
              <a:off x="3442914" y="3579115"/>
              <a:ext cx="5117208" cy="81935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r>
                <a:rPr lang="en-CA" b="1" dirty="0"/>
                <a:t>STANDING FREE </a:t>
              </a:r>
              <a:endParaRPr lang="en-CA" dirty="0"/>
            </a:p>
            <a:p>
              <a:pPr marL="285750" indent="-285750">
                <a:buFont typeface="Arial" panose="020B0604020202020204" pitchFamily="34" charset="0"/>
                <a:buChar char="•"/>
              </a:pPr>
              <a:r>
                <a:rPr lang="en-CA" dirty="0"/>
                <a:t>Both feet in contact with the ground.</a:t>
              </a:r>
            </a:p>
            <a:p>
              <a:pPr marL="285750" indent="-285750">
                <a:buFont typeface="Arial" panose="020B0604020202020204" pitchFamily="34" charset="0"/>
                <a:buChar char="•"/>
              </a:pPr>
              <a:endParaRPr lang="en-CA" dirty="0"/>
            </a:p>
            <a:p>
              <a:r>
                <a:rPr lang="en-CA" b="1" dirty="0"/>
                <a:t>HANG POSITION </a:t>
              </a:r>
              <a:endParaRPr lang="en-CA" dirty="0"/>
            </a:p>
            <a:p>
              <a:pPr marL="285750" indent="-285750">
                <a:buFont typeface="Arial" panose="020B0604020202020204" pitchFamily="34" charset="0"/>
                <a:buChar char="•"/>
              </a:pPr>
              <a:r>
                <a:rPr lang="en-CA" dirty="0"/>
                <a:t>Standing free. </a:t>
              </a:r>
            </a:p>
            <a:p>
              <a:pPr marL="285750" indent="-285750">
                <a:buFont typeface="Arial" panose="020B0604020202020204" pitchFamily="34" charset="0"/>
                <a:buChar char="•"/>
              </a:pPr>
              <a:r>
                <a:rPr lang="en-CA" dirty="0"/>
                <a:t>Object off ground (not touching ground with any part of the object). </a:t>
              </a:r>
            </a:p>
            <a:p>
              <a:pPr marL="285750" indent="-285750">
                <a:buFont typeface="Arial" panose="020B0604020202020204" pitchFamily="34" charset="0"/>
                <a:buChar char="•"/>
              </a:pPr>
              <a:r>
                <a:rPr lang="en-CA" dirty="0"/>
                <a:t>Object is supported by the hands, arms oriented downward from the shoulders. </a:t>
              </a:r>
            </a:p>
            <a:p>
              <a:r>
                <a:rPr lang="en-CA" dirty="0"/>
                <a:t> </a:t>
              </a:r>
            </a:p>
            <a:p>
              <a:r>
                <a:rPr lang="en-CA" b="1" dirty="0"/>
                <a:t>STANDING TALL </a:t>
              </a:r>
              <a:endParaRPr lang="en-CA" dirty="0"/>
            </a:p>
            <a:p>
              <a:pPr marL="285750" indent="-285750">
                <a:buFont typeface="Arial" panose="020B0604020202020204" pitchFamily="34" charset="0"/>
                <a:buChar char="•"/>
              </a:pPr>
              <a:r>
                <a:rPr lang="en-CA" dirty="0"/>
                <a:t>Standing free position is achieved. </a:t>
              </a:r>
            </a:p>
            <a:p>
              <a:pPr marL="285750" indent="-285750">
                <a:buFont typeface="Arial" panose="020B0604020202020204" pitchFamily="34" charset="0"/>
                <a:buChar char="•"/>
              </a:pPr>
              <a:r>
                <a:rPr lang="en-CA" dirty="0"/>
                <a:t>Full extension of the hips and knees. </a:t>
              </a:r>
            </a:p>
            <a:p>
              <a:pPr marL="285750" indent="-285750">
                <a:buFont typeface="Arial" panose="020B0604020202020204" pitchFamily="34" charset="0"/>
                <a:buChar char="•"/>
              </a:pPr>
              <a:r>
                <a:rPr lang="en-CA" dirty="0"/>
                <a:t>Chest up, straight back. </a:t>
              </a:r>
            </a:p>
            <a:p>
              <a:pPr marL="285750" indent="-285750">
                <a:buFont typeface="Arial" panose="020B0604020202020204" pitchFamily="34" charset="0"/>
                <a:buChar char="•"/>
              </a:pPr>
              <a:r>
                <a:rPr lang="en-CA" dirty="0"/>
                <a:t>Vertical alignment of the shoulders, hips, knees and ankles. </a:t>
              </a:r>
            </a:p>
            <a:p>
              <a:pPr marL="285750" indent="-285750">
                <a:buFont typeface="Arial" panose="020B0604020202020204" pitchFamily="34" charset="0"/>
                <a:buChar char="•"/>
              </a:pPr>
              <a:r>
                <a:rPr lang="en-CA" dirty="0"/>
                <a:t>Inside of heels no wider than outer plane of the shoulders. </a:t>
              </a:r>
            </a:p>
            <a:p>
              <a:endParaRPr lang="en-CA" dirty="0"/>
            </a:p>
            <a:p>
              <a:endParaRPr lang="en-CA" dirty="0"/>
            </a:p>
            <a:p>
              <a:endParaRPr lang="en-CA" dirty="0"/>
            </a:p>
          </p:txBody>
        </p:sp>
      </p:grpSp>
    </p:spTree>
    <p:extLst>
      <p:ext uri="{BB962C8B-B14F-4D97-AF65-F5344CB8AC3E}">
        <p14:creationId xmlns:p14="http://schemas.microsoft.com/office/powerpoint/2010/main" val="3496229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30414715_10155521414278683_4460858427828076544_o.jpg"/>
          <p:cNvPicPr>
            <a:picLocks noChangeAspect="1"/>
          </p:cNvPicPr>
          <p:nvPr/>
        </p:nvPicPr>
        <p:blipFill>
          <a:blip r:embed="rId3" cstate="print">
            <a:lum bright="53000"/>
          </a:blip>
          <a:stretch>
            <a:fillRect/>
          </a:stretch>
        </p:blipFill>
        <p:spPr>
          <a:xfrm>
            <a:off x="1488205" y="1196752"/>
            <a:ext cx="6167590" cy="5040560"/>
          </a:xfrm>
          <a:prstGeom prst="rect">
            <a:avLst/>
          </a:prstGeom>
        </p:spPr>
      </p:pic>
      <p:grpSp>
        <p:nvGrpSpPr>
          <p:cNvPr id="24" name="Group 23">
            <a:extLst>
              <a:ext uri="{FF2B5EF4-FFF2-40B4-BE49-F238E27FC236}">
                <a16:creationId xmlns:a16="http://schemas.microsoft.com/office/drawing/2014/main" id="{B9A30C4F-CA06-4140-89BB-FEFD65371F12}"/>
              </a:ext>
            </a:extLst>
          </p:cNvPr>
          <p:cNvGrpSpPr/>
          <p:nvPr/>
        </p:nvGrpSpPr>
        <p:grpSpPr>
          <a:xfrm>
            <a:off x="378376" y="415610"/>
            <a:ext cx="3257520" cy="978296"/>
            <a:chOff x="0" y="0"/>
            <a:chExt cx="2194560" cy="978296"/>
          </a:xfrm>
          <a:solidFill>
            <a:srgbClr val="4F81BD"/>
          </a:solidFill>
        </p:grpSpPr>
        <p:sp>
          <p:nvSpPr>
            <p:cNvPr id="25" name="Rectangle: Rounded Corners 24">
              <a:extLst>
                <a:ext uri="{FF2B5EF4-FFF2-40B4-BE49-F238E27FC236}">
                  <a16:creationId xmlns:a16="http://schemas.microsoft.com/office/drawing/2014/main" id="{BA516771-5BDF-411F-ABDD-FD0DD3D9FD01}"/>
                </a:ext>
              </a:extLst>
            </p:cNvPr>
            <p:cNvSpPr/>
            <p:nvPr/>
          </p:nvSpPr>
          <p:spPr>
            <a:xfrm>
              <a:off x="0" y="0"/>
              <a:ext cx="2194560" cy="978296"/>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Rectangle: Rounded Corners 4">
              <a:extLst>
                <a:ext uri="{FF2B5EF4-FFF2-40B4-BE49-F238E27FC236}">
                  <a16:creationId xmlns:a16="http://schemas.microsoft.com/office/drawing/2014/main" id="{8044A5B6-DE99-469A-B815-CEEEAD3416B8}"/>
                </a:ext>
              </a:extLst>
            </p:cNvPr>
            <p:cNvSpPr txBox="1"/>
            <p:nvPr/>
          </p:nvSpPr>
          <p:spPr>
            <a:xfrm>
              <a:off x="47756" y="47756"/>
              <a:ext cx="2099048" cy="88278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CA" sz="2800" kern="1200" dirty="0"/>
                <a:t>Definitions </a:t>
              </a:r>
            </a:p>
            <a:p>
              <a:pPr marL="0" lvl="0" indent="0" algn="ctr" defTabSz="977900">
                <a:lnSpc>
                  <a:spcPct val="90000"/>
                </a:lnSpc>
                <a:spcBef>
                  <a:spcPct val="0"/>
                </a:spcBef>
                <a:spcAft>
                  <a:spcPct val="35000"/>
                </a:spcAft>
                <a:buNone/>
              </a:pPr>
              <a:r>
                <a:rPr lang="en-CA" sz="2800" kern="1200" dirty="0"/>
                <a:t>Positions</a:t>
              </a:r>
            </a:p>
          </p:txBody>
        </p:sp>
      </p:grpSp>
      <p:grpSp>
        <p:nvGrpSpPr>
          <p:cNvPr id="8" name="Group 7">
            <a:extLst>
              <a:ext uri="{FF2B5EF4-FFF2-40B4-BE49-F238E27FC236}">
                <a16:creationId xmlns:a16="http://schemas.microsoft.com/office/drawing/2014/main" id="{6AB1AF50-97E7-49BD-86F9-312991906F5C}"/>
              </a:ext>
            </a:extLst>
          </p:cNvPr>
          <p:cNvGrpSpPr/>
          <p:nvPr/>
        </p:nvGrpSpPr>
        <p:grpSpPr>
          <a:xfrm>
            <a:off x="926842" y="1721048"/>
            <a:ext cx="7677605" cy="4804296"/>
            <a:chOff x="3441199" y="3460456"/>
            <a:chExt cx="5163248" cy="908000"/>
          </a:xfrm>
        </p:grpSpPr>
        <p:sp>
          <p:nvSpPr>
            <p:cNvPr id="12" name="Rectangle: Top Corners Rounded 11">
              <a:extLst>
                <a:ext uri="{FF2B5EF4-FFF2-40B4-BE49-F238E27FC236}">
                  <a16:creationId xmlns:a16="http://schemas.microsoft.com/office/drawing/2014/main" id="{2A5D0E1E-FE75-4F9B-80B1-F7210C61EAD9}"/>
                </a:ext>
              </a:extLst>
            </p:cNvPr>
            <p:cNvSpPr/>
            <p:nvPr/>
          </p:nvSpPr>
          <p:spPr>
            <a:xfrm rot="5400000">
              <a:off x="5569681" y="1333689"/>
              <a:ext cx="908000" cy="5161533"/>
            </a:xfrm>
            <a:prstGeom prst="round2SameRect">
              <a:avLst/>
            </a:prstGeom>
            <a:solidFill>
              <a:schemeClr val="accent1">
                <a:lumMod val="60000"/>
                <a:lumOff val="4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3" name="Rectangle: Top Corners Rounded 4">
              <a:extLst>
                <a:ext uri="{FF2B5EF4-FFF2-40B4-BE49-F238E27FC236}">
                  <a16:creationId xmlns:a16="http://schemas.microsoft.com/office/drawing/2014/main" id="{0F6ED70C-0739-4969-B680-7E8AFE2E304A}"/>
                </a:ext>
              </a:extLst>
            </p:cNvPr>
            <p:cNvSpPr txBox="1"/>
            <p:nvPr/>
          </p:nvSpPr>
          <p:spPr>
            <a:xfrm>
              <a:off x="3441199" y="3504780"/>
              <a:ext cx="5117208" cy="81935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r>
                <a:rPr lang="en-CA" b="1" dirty="0"/>
                <a:t>VERTICAL INVERSION </a:t>
              </a:r>
              <a:endParaRPr lang="en-CA" dirty="0"/>
            </a:p>
            <a:p>
              <a:pPr marL="285750" indent="-285750">
                <a:buFont typeface="Arial" panose="020B0604020202020204" pitchFamily="34" charset="0"/>
                <a:buChar char="•"/>
              </a:pPr>
              <a:r>
                <a:rPr lang="en-CA" dirty="0"/>
                <a:t>Inverted (upside - down) position. </a:t>
              </a:r>
            </a:p>
            <a:p>
              <a:pPr marL="285750" indent="-285750">
                <a:buFont typeface="Arial" panose="020B0604020202020204" pitchFamily="34" charset="0"/>
                <a:buChar char="•"/>
              </a:pPr>
              <a:r>
                <a:rPr lang="en-CA" dirty="0"/>
                <a:t>Only the ventral part of the hands in contact with the ground. </a:t>
              </a:r>
            </a:p>
            <a:p>
              <a:pPr marL="285750" indent="-285750">
                <a:buFont typeface="Arial" panose="020B0604020202020204" pitchFamily="34" charset="0"/>
                <a:buChar char="•"/>
              </a:pPr>
              <a:r>
                <a:rPr lang="en-CA" dirty="0"/>
                <a:t>Full extension of the hips, knees and elbows. </a:t>
              </a:r>
            </a:p>
            <a:p>
              <a:pPr marL="285750" indent="-285750">
                <a:buFont typeface="Arial" panose="020B0604020202020204" pitchFamily="34" charset="0"/>
                <a:buChar char="•"/>
              </a:pPr>
              <a:r>
                <a:rPr lang="en-CA" dirty="0"/>
                <a:t>Vertical alignment of the shoulders, hips, knees and ankles. </a:t>
              </a:r>
            </a:p>
            <a:p>
              <a:endParaRPr lang="en-CA" dirty="0"/>
            </a:p>
            <a:p>
              <a:r>
                <a:rPr lang="en-CA" b="1" dirty="0"/>
                <a:t>VERTICAL SUPPORT </a:t>
              </a:r>
              <a:endParaRPr lang="en-CA" dirty="0"/>
            </a:p>
            <a:p>
              <a:pPr marL="285750" indent="-285750">
                <a:buFont typeface="Arial" panose="020B0604020202020204" pitchFamily="34" charset="0"/>
                <a:buChar char="•"/>
              </a:pPr>
              <a:r>
                <a:rPr lang="en-CA" dirty="0"/>
                <a:t>Fully supported on hands above equipment (typical horizontal bar or rings). </a:t>
              </a:r>
            </a:p>
            <a:p>
              <a:pPr marL="285750" indent="-285750">
                <a:buFont typeface="Arial" panose="020B0604020202020204" pitchFamily="34" charset="0"/>
                <a:buChar char="•"/>
              </a:pPr>
              <a:r>
                <a:rPr lang="en-CA" dirty="0"/>
                <a:t>Elbows fully extended. </a:t>
              </a:r>
            </a:p>
            <a:p>
              <a:pPr marL="285750" indent="-285750">
                <a:buFont typeface="Arial" panose="020B0604020202020204" pitchFamily="34" charset="0"/>
                <a:buChar char="•"/>
              </a:pPr>
              <a:r>
                <a:rPr lang="en-CA" dirty="0"/>
                <a:t>Chest up, straight back. </a:t>
              </a:r>
            </a:p>
            <a:p>
              <a:pPr marL="285750" indent="-285750">
                <a:buFont typeface="Arial" panose="020B0604020202020204" pitchFamily="34" charset="0"/>
                <a:buChar char="•"/>
              </a:pPr>
              <a:r>
                <a:rPr lang="en-CA" dirty="0"/>
                <a:t>Bodyweight is not supported with any body parts other than the hands (e.g. resting trunk on the bar). </a:t>
              </a:r>
            </a:p>
            <a:p>
              <a:endParaRPr lang="en-CA" dirty="0"/>
            </a:p>
          </p:txBody>
        </p:sp>
      </p:grpSp>
    </p:spTree>
    <p:extLst>
      <p:ext uri="{BB962C8B-B14F-4D97-AF65-F5344CB8AC3E}">
        <p14:creationId xmlns:p14="http://schemas.microsoft.com/office/powerpoint/2010/main" val="2108425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30414715_10155521414278683_4460858427828076544_o.jpg"/>
          <p:cNvPicPr>
            <a:picLocks noChangeAspect="1"/>
          </p:cNvPicPr>
          <p:nvPr/>
        </p:nvPicPr>
        <p:blipFill>
          <a:blip r:embed="rId3" cstate="print">
            <a:lum bright="53000"/>
          </a:blip>
          <a:stretch>
            <a:fillRect/>
          </a:stretch>
        </p:blipFill>
        <p:spPr>
          <a:xfrm>
            <a:off x="1488205" y="1196752"/>
            <a:ext cx="6167590" cy="5040560"/>
          </a:xfrm>
          <a:prstGeom prst="rect">
            <a:avLst/>
          </a:prstGeom>
        </p:spPr>
      </p:pic>
      <p:grpSp>
        <p:nvGrpSpPr>
          <p:cNvPr id="24" name="Group 23">
            <a:extLst>
              <a:ext uri="{FF2B5EF4-FFF2-40B4-BE49-F238E27FC236}">
                <a16:creationId xmlns:a16="http://schemas.microsoft.com/office/drawing/2014/main" id="{B9A30C4F-CA06-4140-89BB-FEFD65371F12}"/>
              </a:ext>
            </a:extLst>
          </p:cNvPr>
          <p:cNvGrpSpPr/>
          <p:nvPr/>
        </p:nvGrpSpPr>
        <p:grpSpPr>
          <a:xfrm>
            <a:off x="378376" y="415610"/>
            <a:ext cx="3257520" cy="978296"/>
            <a:chOff x="0" y="0"/>
            <a:chExt cx="2194560" cy="978296"/>
          </a:xfrm>
          <a:solidFill>
            <a:srgbClr val="4F81BD"/>
          </a:solidFill>
        </p:grpSpPr>
        <p:sp>
          <p:nvSpPr>
            <p:cNvPr id="25" name="Rectangle: Rounded Corners 24">
              <a:extLst>
                <a:ext uri="{FF2B5EF4-FFF2-40B4-BE49-F238E27FC236}">
                  <a16:creationId xmlns:a16="http://schemas.microsoft.com/office/drawing/2014/main" id="{BA516771-5BDF-411F-ABDD-FD0DD3D9FD01}"/>
                </a:ext>
              </a:extLst>
            </p:cNvPr>
            <p:cNvSpPr/>
            <p:nvPr/>
          </p:nvSpPr>
          <p:spPr>
            <a:xfrm>
              <a:off x="0" y="0"/>
              <a:ext cx="2194560" cy="978296"/>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Rectangle: Rounded Corners 4">
              <a:extLst>
                <a:ext uri="{FF2B5EF4-FFF2-40B4-BE49-F238E27FC236}">
                  <a16:creationId xmlns:a16="http://schemas.microsoft.com/office/drawing/2014/main" id="{8044A5B6-DE99-469A-B815-CEEEAD3416B8}"/>
                </a:ext>
              </a:extLst>
            </p:cNvPr>
            <p:cNvSpPr txBox="1"/>
            <p:nvPr/>
          </p:nvSpPr>
          <p:spPr>
            <a:xfrm>
              <a:off x="47756" y="47756"/>
              <a:ext cx="2099048" cy="88278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CA" sz="2800" kern="1200" dirty="0"/>
                <a:t>Standards </a:t>
              </a:r>
            </a:p>
            <a:p>
              <a:pPr marL="0" lvl="0" indent="0" algn="ctr" defTabSz="977900">
                <a:lnSpc>
                  <a:spcPct val="90000"/>
                </a:lnSpc>
                <a:spcBef>
                  <a:spcPct val="0"/>
                </a:spcBef>
                <a:spcAft>
                  <a:spcPct val="35000"/>
                </a:spcAft>
                <a:buNone/>
              </a:pPr>
              <a:r>
                <a:rPr lang="en-CA" sz="2800" kern="1200" dirty="0"/>
                <a:t>Squats</a:t>
              </a:r>
            </a:p>
          </p:txBody>
        </p:sp>
      </p:grpSp>
      <p:grpSp>
        <p:nvGrpSpPr>
          <p:cNvPr id="8" name="Group 7">
            <a:extLst>
              <a:ext uri="{FF2B5EF4-FFF2-40B4-BE49-F238E27FC236}">
                <a16:creationId xmlns:a16="http://schemas.microsoft.com/office/drawing/2014/main" id="{6AB1AF50-97E7-49BD-86F9-312991906F5C}"/>
              </a:ext>
            </a:extLst>
          </p:cNvPr>
          <p:cNvGrpSpPr/>
          <p:nvPr/>
        </p:nvGrpSpPr>
        <p:grpSpPr>
          <a:xfrm>
            <a:off x="926842" y="1721048"/>
            <a:ext cx="7677605" cy="4804296"/>
            <a:chOff x="3441199" y="3460456"/>
            <a:chExt cx="5163248" cy="908000"/>
          </a:xfrm>
        </p:grpSpPr>
        <p:sp>
          <p:nvSpPr>
            <p:cNvPr id="12" name="Rectangle: Top Corners Rounded 11">
              <a:extLst>
                <a:ext uri="{FF2B5EF4-FFF2-40B4-BE49-F238E27FC236}">
                  <a16:creationId xmlns:a16="http://schemas.microsoft.com/office/drawing/2014/main" id="{2A5D0E1E-FE75-4F9B-80B1-F7210C61EAD9}"/>
                </a:ext>
              </a:extLst>
            </p:cNvPr>
            <p:cNvSpPr/>
            <p:nvPr/>
          </p:nvSpPr>
          <p:spPr>
            <a:xfrm rot="5400000">
              <a:off x="5569681" y="1333689"/>
              <a:ext cx="908000" cy="5161533"/>
            </a:xfrm>
            <a:prstGeom prst="round2SameRect">
              <a:avLst/>
            </a:prstGeom>
            <a:solidFill>
              <a:schemeClr val="accent1">
                <a:lumMod val="60000"/>
                <a:lumOff val="4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3" name="Rectangle: Top Corners Rounded 4">
              <a:extLst>
                <a:ext uri="{FF2B5EF4-FFF2-40B4-BE49-F238E27FC236}">
                  <a16:creationId xmlns:a16="http://schemas.microsoft.com/office/drawing/2014/main" id="{0F6ED70C-0739-4969-B680-7E8AFE2E304A}"/>
                </a:ext>
              </a:extLst>
            </p:cNvPr>
            <p:cNvSpPr txBox="1"/>
            <p:nvPr/>
          </p:nvSpPr>
          <p:spPr>
            <a:xfrm>
              <a:off x="3441199" y="3504780"/>
              <a:ext cx="5117208" cy="81935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algn="l"/>
              <a:r>
                <a:rPr lang="en-US" sz="1800" b="0" i="0" u="none" strike="noStrike" baseline="0" dirty="0">
                  <a:solidFill>
                    <a:schemeClr val="tx1"/>
                  </a:solidFill>
                </a:rPr>
                <a:t>A staple exercise of functional fitness with many variants, however all squats must meet the following standard:</a:t>
              </a:r>
            </a:p>
            <a:p>
              <a:pPr algn="l"/>
              <a:endParaRPr lang="en-US" sz="1800" b="0" i="0" u="none" strike="noStrike" baseline="0" dirty="0">
                <a:solidFill>
                  <a:schemeClr val="tx1"/>
                </a:solidFill>
              </a:endParaRPr>
            </a:p>
            <a:p>
              <a:pPr marL="285750" indent="-285750" algn="l">
                <a:buFontTx/>
                <a:buChar char="-"/>
              </a:pPr>
              <a:r>
                <a:rPr lang="en-US" sz="1800" b="0" i="0" u="none" strike="noStrike" baseline="0" dirty="0">
                  <a:solidFill>
                    <a:schemeClr val="tx1"/>
                  </a:solidFill>
                </a:rPr>
                <a:t>Full extension of the lower body (knees and hips) to start and finish each repetition;</a:t>
              </a:r>
            </a:p>
            <a:p>
              <a:pPr marL="285750" indent="-285750" algn="l">
                <a:buFontTx/>
                <a:buChar char="-"/>
              </a:pPr>
              <a:endParaRPr lang="en-US" sz="1800" b="0" i="0" u="none" strike="noStrike" baseline="0" dirty="0">
                <a:solidFill>
                  <a:schemeClr val="tx1"/>
                </a:solidFill>
              </a:endParaRPr>
            </a:p>
            <a:p>
              <a:pPr marL="285750" indent="-285750" algn="l">
                <a:buFontTx/>
                <a:buChar char="-"/>
              </a:pPr>
              <a:r>
                <a:rPr lang="en-US" sz="1800" b="0" i="0" u="none" strike="noStrike" baseline="0" dirty="0">
                  <a:solidFill>
                    <a:schemeClr val="tx1"/>
                  </a:solidFill>
                </a:rPr>
                <a:t>Hip crease below the plane of the top of the knees at the lowest point of the repetition;</a:t>
              </a:r>
            </a:p>
            <a:p>
              <a:pPr marL="285750" indent="-285750" algn="l">
                <a:buFontTx/>
                <a:buChar char="-"/>
              </a:pPr>
              <a:endParaRPr lang="en-US" sz="1800" b="0" i="0" u="none" strike="noStrike" baseline="0" dirty="0">
                <a:solidFill>
                  <a:schemeClr val="tx1"/>
                </a:solidFill>
              </a:endParaRPr>
            </a:p>
            <a:p>
              <a:pPr marL="285750" indent="-285750" algn="l">
                <a:buFontTx/>
                <a:buChar char="-"/>
              </a:pPr>
              <a:r>
                <a:rPr lang="en-US" sz="1800" b="0" i="0" u="none" strike="noStrike" baseline="0" dirty="0">
                  <a:solidFill>
                    <a:schemeClr val="tx1"/>
                  </a:solidFill>
                </a:rPr>
                <a:t>Return to full extension of the lower body.</a:t>
              </a:r>
              <a:endParaRPr lang="en-CA" dirty="0">
                <a:solidFill>
                  <a:schemeClr val="tx1"/>
                </a:solidFill>
              </a:endParaRPr>
            </a:p>
          </p:txBody>
        </p:sp>
      </p:grpSp>
    </p:spTree>
    <p:extLst>
      <p:ext uri="{BB962C8B-B14F-4D97-AF65-F5344CB8AC3E}">
        <p14:creationId xmlns:p14="http://schemas.microsoft.com/office/powerpoint/2010/main" val="4196026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30414715_10155521414278683_4460858427828076544_o.jpg"/>
          <p:cNvPicPr>
            <a:picLocks noChangeAspect="1"/>
          </p:cNvPicPr>
          <p:nvPr/>
        </p:nvPicPr>
        <p:blipFill>
          <a:blip r:embed="rId3" cstate="print">
            <a:lum bright="53000"/>
          </a:blip>
          <a:stretch>
            <a:fillRect/>
          </a:stretch>
        </p:blipFill>
        <p:spPr>
          <a:xfrm>
            <a:off x="1488205" y="1196752"/>
            <a:ext cx="6167590" cy="5040560"/>
          </a:xfrm>
          <a:prstGeom prst="rect">
            <a:avLst/>
          </a:prstGeom>
        </p:spPr>
      </p:pic>
      <p:grpSp>
        <p:nvGrpSpPr>
          <p:cNvPr id="24" name="Group 23">
            <a:extLst>
              <a:ext uri="{FF2B5EF4-FFF2-40B4-BE49-F238E27FC236}">
                <a16:creationId xmlns:a16="http://schemas.microsoft.com/office/drawing/2014/main" id="{B9A30C4F-CA06-4140-89BB-FEFD65371F12}"/>
              </a:ext>
            </a:extLst>
          </p:cNvPr>
          <p:cNvGrpSpPr/>
          <p:nvPr/>
        </p:nvGrpSpPr>
        <p:grpSpPr>
          <a:xfrm>
            <a:off x="378376" y="415610"/>
            <a:ext cx="3257520" cy="978296"/>
            <a:chOff x="0" y="0"/>
            <a:chExt cx="2194560" cy="978296"/>
          </a:xfrm>
          <a:solidFill>
            <a:srgbClr val="4F81BD"/>
          </a:solidFill>
        </p:grpSpPr>
        <p:sp>
          <p:nvSpPr>
            <p:cNvPr id="25" name="Rectangle: Rounded Corners 24">
              <a:extLst>
                <a:ext uri="{FF2B5EF4-FFF2-40B4-BE49-F238E27FC236}">
                  <a16:creationId xmlns:a16="http://schemas.microsoft.com/office/drawing/2014/main" id="{BA516771-5BDF-411F-ABDD-FD0DD3D9FD01}"/>
                </a:ext>
              </a:extLst>
            </p:cNvPr>
            <p:cNvSpPr/>
            <p:nvPr/>
          </p:nvSpPr>
          <p:spPr>
            <a:xfrm>
              <a:off x="0" y="0"/>
              <a:ext cx="2194560" cy="978296"/>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Rectangle: Rounded Corners 4">
              <a:extLst>
                <a:ext uri="{FF2B5EF4-FFF2-40B4-BE49-F238E27FC236}">
                  <a16:creationId xmlns:a16="http://schemas.microsoft.com/office/drawing/2014/main" id="{8044A5B6-DE99-469A-B815-CEEEAD3416B8}"/>
                </a:ext>
              </a:extLst>
            </p:cNvPr>
            <p:cNvSpPr txBox="1"/>
            <p:nvPr/>
          </p:nvSpPr>
          <p:spPr>
            <a:xfrm>
              <a:off x="47756" y="47756"/>
              <a:ext cx="2099048" cy="88278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CA" sz="2800" kern="1200" dirty="0"/>
                <a:t>Standards </a:t>
              </a:r>
            </a:p>
            <a:p>
              <a:pPr marL="0" lvl="0" indent="0" algn="ctr" defTabSz="977900">
                <a:lnSpc>
                  <a:spcPct val="90000"/>
                </a:lnSpc>
                <a:spcBef>
                  <a:spcPct val="0"/>
                </a:spcBef>
                <a:spcAft>
                  <a:spcPct val="35000"/>
                </a:spcAft>
                <a:buNone/>
              </a:pPr>
              <a:r>
                <a:rPr lang="en-CA" sz="2800" kern="1200" dirty="0"/>
                <a:t>Squats</a:t>
              </a:r>
            </a:p>
          </p:txBody>
        </p:sp>
      </p:grpSp>
      <p:sp>
        <p:nvSpPr>
          <p:cNvPr id="12" name="Rectangle: Top Corners Rounded 11">
            <a:extLst>
              <a:ext uri="{FF2B5EF4-FFF2-40B4-BE49-F238E27FC236}">
                <a16:creationId xmlns:a16="http://schemas.microsoft.com/office/drawing/2014/main" id="{2A5D0E1E-FE75-4F9B-80B1-F7210C61EAD9}"/>
              </a:ext>
            </a:extLst>
          </p:cNvPr>
          <p:cNvSpPr/>
          <p:nvPr/>
        </p:nvSpPr>
        <p:spPr>
          <a:xfrm rot="5400000">
            <a:off x="2364772" y="285666"/>
            <a:ext cx="4804296" cy="7675055"/>
          </a:xfrm>
          <a:prstGeom prst="round2SameRect">
            <a:avLst/>
          </a:prstGeom>
          <a:solidFill>
            <a:schemeClr val="accent1">
              <a:lumMod val="60000"/>
              <a:lumOff val="4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pic>
        <p:nvPicPr>
          <p:cNvPr id="2" name="Picture 1">
            <a:extLst>
              <a:ext uri="{FF2B5EF4-FFF2-40B4-BE49-F238E27FC236}">
                <a16:creationId xmlns:a16="http://schemas.microsoft.com/office/drawing/2014/main" id="{013993C3-F7D3-46D8-94FA-EAB0AFDA9F87}"/>
              </a:ext>
            </a:extLst>
          </p:cNvPr>
          <p:cNvPicPr>
            <a:picLocks noChangeAspect="1"/>
          </p:cNvPicPr>
          <p:nvPr/>
        </p:nvPicPr>
        <p:blipFill>
          <a:blip r:embed="rId4"/>
          <a:stretch>
            <a:fillRect/>
          </a:stretch>
        </p:blipFill>
        <p:spPr>
          <a:xfrm>
            <a:off x="1183151" y="2726192"/>
            <a:ext cx="6827086" cy="3223088"/>
          </a:xfrm>
          <a:prstGeom prst="rect">
            <a:avLst/>
          </a:prstGeom>
        </p:spPr>
      </p:pic>
    </p:spTree>
    <p:extLst>
      <p:ext uri="{BB962C8B-B14F-4D97-AF65-F5344CB8AC3E}">
        <p14:creationId xmlns:p14="http://schemas.microsoft.com/office/powerpoint/2010/main" val="9004291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30414715_10155521414278683_4460858427828076544_o.jpg"/>
          <p:cNvPicPr>
            <a:picLocks noChangeAspect="1"/>
          </p:cNvPicPr>
          <p:nvPr/>
        </p:nvPicPr>
        <p:blipFill>
          <a:blip r:embed="rId3" cstate="print">
            <a:lum bright="53000"/>
          </a:blip>
          <a:stretch>
            <a:fillRect/>
          </a:stretch>
        </p:blipFill>
        <p:spPr>
          <a:xfrm>
            <a:off x="1488205" y="1196752"/>
            <a:ext cx="6167590" cy="5040560"/>
          </a:xfrm>
          <a:prstGeom prst="rect">
            <a:avLst/>
          </a:prstGeom>
        </p:spPr>
      </p:pic>
      <p:grpSp>
        <p:nvGrpSpPr>
          <p:cNvPr id="24" name="Group 23">
            <a:extLst>
              <a:ext uri="{FF2B5EF4-FFF2-40B4-BE49-F238E27FC236}">
                <a16:creationId xmlns:a16="http://schemas.microsoft.com/office/drawing/2014/main" id="{B9A30C4F-CA06-4140-89BB-FEFD65371F12}"/>
              </a:ext>
            </a:extLst>
          </p:cNvPr>
          <p:cNvGrpSpPr/>
          <p:nvPr/>
        </p:nvGrpSpPr>
        <p:grpSpPr>
          <a:xfrm>
            <a:off x="378376" y="415610"/>
            <a:ext cx="3257520" cy="978296"/>
            <a:chOff x="0" y="0"/>
            <a:chExt cx="2194560" cy="978296"/>
          </a:xfrm>
          <a:solidFill>
            <a:srgbClr val="4F81BD"/>
          </a:solidFill>
        </p:grpSpPr>
        <p:sp>
          <p:nvSpPr>
            <p:cNvPr id="25" name="Rectangle: Rounded Corners 24">
              <a:extLst>
                <a:ext uri="{FF2B5EF4-FFF2-40B4-BE49-F238E27FC236}">
                  <a16:creationId xmlns:a16="http://schemas.microsoft.com/office/drawing/2014/main" id="{BA516771-5BDF-411F-ABDD-FD0DD3D9FD01}"/>
                </a:ext>
              </a:extLst>
            </p:cNvPr>
            <p:cNvSpPr/>
            <p:nvPr/>
          </p:nvSpPr>
          <p:spPr>
            <a:xfrm>
              <a:off x="0" y="0"/>
              <a:ext cx="2194560" cy="978296"/>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Rectangle: Rounded Corners 4">
              <a:extLst>
                <a:ext uri="{FF2B5EF4-FFF2-40B4-BE49-F238E27FC236}">
                  <a16:creationId xmlns:a16="http://schemas.microsoft.com/office/drawing/2014/main" id="{8044A5B6-DE99-469A-B815-CEEEAD3416B8}"/>
                </a:ext>
              </a:extLst>
            </p:cNvPr>
            <p:cNvSpPr txBox="1"/>
            <p:nvPr/>
          </p:nvSpPr>
          <p:spPr>
            <a:xfrm>
              <a:off x="47756" y="47756"/>
              <a:ext cx="2099048" cy="88278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CA" sz="2800" kern="1200" dirty="0"/>
                <a:t>Standards </a:t>
              </a:r>
            </a:p>
            <a:p>
              <a:pPr marL="0" lvl="0" indent="0" algn="ctr" defTabSz="977900">
                <a:lnSpc>
                  <a:spcPct val="90000"/>
                </a:lnSpc>
                <a:spcBef>
                  <a:spcPct val="0"/>
                </a:spcBef>
                <a:spcAft>
                  <a:spcPct val="35000"/>
                </a:spcAft>
                <a:buNone/>
              </a:pPr>
              <a:r>
                <a:rPr lang="en-CA" sz="2800" kern="1200" dirty="0"/>
                <a:t>Deadlift</a:t>
              </a:r>
            </a:p>
          </p:txBody>
        </p:sp>
      </p:grpSp>
      <p:grpSp>
        <p:nvGrpSpPr>
          <p:cNvPr id="8" name="Group 7">
            <a:extLst>
              <a:ext uri="{FF2B5EF4-FFF2-40B4-BE49-F238E27FC236}">
                <a16:creationId xmlns:a16="http://schemas.microsoft.com/office/drawing/2014/main" id="{6AB1AF50-97E7-49BD-86F9-312991906F5C}"/>
              </a:ext>
            </a:extLst>
          </p:cNvPr>
          <p:cNvGrpSpPr/>
          <p:nvPr/>
        </p:nvGrpSpPr>
        <p:grpSpPr>
          <a:xfrm>
            <a:off x="926842" y="1721048"/>
            <a:ext cx="7677605" cy="4948312"/>
            <a:chOff x="3441199" y="3460456"/>
            <a:chExt cx="5163248" cy="908000"/>
          </a:xfrm>
        </p:grpSpPr>
        <p:sp>
          <p:nvSpPr>
            <p:cNvPr id="12" name="Rectangle: Top Corners Rounded 11">
              <a:extLst>
                <a:ext uri="{FF2B5EF4-FFF2-40B4-BE49-F238E27FC236}">
                  <a16:creationId xmlns:a16="http://schemas.microsoft.com/office/drawing/2014/main" id="{2A5D0E1E-FE75-4F9B-80B1-F7210C61EAD9}"/>
                </a:ext>
              </a:extLst>
            </p:cNvPr>
            <p:cNvSpPr/>
            <p:nvPr/>
          </p:nvSpPr>
          <p:spPr>
            <a:xfrm rot="5400000">
              <a:off x="5569681" y="1333689"/>
              <a:ext cx="908000" cy="5161533"/>
            </a:xfrm>
            <a:prstGeom prst="round2SameRect">
              <a:avLst/>
            </a:prstGeom>
            <a:solidFill>
              <a:schemeClr val="accent1">
                <a:lumMod val="60000"/>
                <a:lumOff val="4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3" name="Rectangle: Top Corners Rounded 4">
              <a:extLst>
                <a:ext uri="{FF2B5EF4-FFF2-40B4-BE49-F238E27FC236}">
                  <a16:creationId xmlns:a16="http://schemas.microsoft.com/office/drawing/2014/main" id="{0F6ED70C-0739-4969-B680-7E8AFE2E304A}"/>
                </a:ext>
              </a:extLst>
            </p:cNvPr>
            <p:cNvSpPr txBox="1"/>
            <p:nvPr/>
          </p:nvSpPr>
          <p:spPr>
            <a:xfrm>
              <a:off x="3441199" y="3504780"/>
              <a:ext cx="5117208" cy="82284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endParaRPr lang="en-CA" dirty="0"/>
            </a:p>
          </p:txBody>
        </p:sp>
      </p:grpSp>
      <p:pic>
        <p:nvPicPr>
          <p:cNvPr id="3" name="Picture 2">
            <a:extLst>
              <a:ext uri="{FF2B5EF4-FFF2-40B4-BE49-F238E27FC236}">
                <a16:creationId xmlns:a16="http://schemas.microsoft.com/office/drawing/2014/main" id="{360CDE0E-073E-42C9-A64E-3103A65EA258}"/>
              </a:ext>
            </a:extLst>
          </p:cNvPr>
          <p:cNvPicPr>
            <a:picLocks noChangeAspect="1"/>
          </p:cNvPicPr>
          <p:nvPr/>
        </p:nvPicPr>
        <p:blipFill>
          <a:blip r:embed="rId4"/>
          <a:stretch>
            <a:fillRect/>
          </a:stretch>
        </p:blipFill>
        <p:spPr>
          <a:xfrm>
            <a:off x="952014" y="1789899"/>
            <a:ext cx="3475970" cy="4871905"/>
          </a:xfrm>
          <a:prstGeom prst="rect">
            <a:avLst/>
          </a:prstGeom>
        </p:spPr>
      </p:pic>
    </p:spTree>
    <p:extLst>
      <p:ext uri="{BB962C8B-B14F-4D97-AF65-F5344CB8AC3E}">
        <p14:creationId xmlns:p14="http://schemas.microsoft.com/office/powerpoint/2010/main" val="15001658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30414715_10155521414278683_4460858427828076544_o.jpg"/>
          <p:cNvPicPr>
            <a:picLocks noChangeAspect="1"/>
          </p:cNvPicPr>
          <p:nvPr/>
        </p:nvPicPr>
        <p:blipFill>
          <a:blip r:embed="rId3" cstate="print">
            <a:lum bright="53000"/>
          </a:blip>
          <a:stretch>
            <a:fillRect/>
          </a:stretch>
        </p:blipFill>
        <p:spPr>
          <a:xfrm>
            <a:off x="1488205" y="1196752"/>
            <a:ext cx="6167590" cy="5040560"/>
          </a:xfrm>
          <a:prstGeom prst="rect">
            <a:avLst/>
          </a:prstGeom>
        </p:spPr>
      </p:pic>
      <p:grpSp>
        <p:nvGrpSpPr>
          <p:cNvPr id="24" name="Group 23">
            <a:extLst>
              <a:ext uri="{FF2B5EF4-FFF2-40B4-BE49-F238E27FC236}">
                <a16:creationId xmlns:a16="http://schemas.microsoft.com/office/drawing/2014/main" id="{B9A30C4F-CA06-4140-89BB-FEFD65371F12}"/>
              </a:ext>
            </a:extLst>
          </p:cNvPr>
          <p:cNvGrpSpPr/>
          <p:nvPr/>
        </p:nvGrpSpPr>
        <p:grpSpPr>
          <a:xfrm>
            <a:off x="378376" y="415610"/>
            <a:ext cx="3257520" cy="978296"/>
            <a:chOff x="0" y="0"/>
            <a:chExt cx="2194560" cy="978296"/>
          </a:xfrm>
          <a:solidFill>
            <a:srgbClr val="4F81BD"/>
          </a:solidFill>
        </p:grpSpPr>
        <p:sp>
          <p:nvSpPr>
            <p:cNvPr id="25" name="Rectangle: Rounded Corners 24">
              <a:extLst>
                <a:ext uri="{FF2B5EF4-FFF2-40B4-BE49-F238E27FC236}">
                  <a16:creationId xmlns:a16="http://schemas.microsoft.com/office/drawing/2014/main" id="{BA516771-5BDF-411F-ABDD-FD0DD3D9FD01}"/>
                </a:ext>
              </a:extLst>
            </p:cNvPr>
            <p:cNvSpPr/>
            <p:nvPr/>
          </p:nvSpPr>
          <p:spPr>
            <a:xfrm>
              <a:off x="0" y="0"/>
              <a:ext cx="2194560" cy="978296"/>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Rectangle: Rounded Corners 4">
              <a:extLst>
                <a:ext uri="{FF2B5EF4-FFF2-40B4-BE49-F238E27FC236}">
                  <a16:creationId xmlns:a16="http://schemas.microsoft.com/office/drawing/2014/main" id="{8044A5B6-DE99-469A-B815-CEEEAD3416B8}"/>
                </a:ext>
              </a:extLst>
            </p:cNvPr>
            <p:cNvSpPr txBox="1"/>
            <p:nvPr/>
          </p:nvSpPr>
          <p:spPr>
            <a:xfrm>
              <a:off x="47756" y="47756"/>
              <a:ext cx="2099048" cy="88278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CA" sz="2800" kern="1200" dirty="0"/>
                <a:t>Standards </a:t>
              </a:r>
            </a:p>
            <a:p>
              <a:pPr marL="0" lvl="0" indent="0" algn="ctr" defTabSz="977900">
                <a:lnSpc>
                  <a:spcPct val="90000"/>
                </a:lnSpc>
                <a:spcBef>
                  <a:spcPct val="0"/>
                </a:spcBef>
                <a:spcAft>
                  <a:spcPct val="35000"/>
                </a:spcAft>
                <a:buNone/>
              </a:pPr>
              <a:r>
                <a:rPr lang="en-CA" sz="2800" kern="1200" dirty="0"/>
                <a:t>Presses</a:t>
              </a:r>
            </a:p>
          </p:txBody>
        </p:sp>
      </p:grpSp>
      <p:grpSp>
        <p:nvGrpSpPr>
          <p:cNvPr id="8" name="Group 7">
            <a:extLst>
              <a:ext uri="{FF2B5EF4-FFF2-40B4-BE49-F238E27FC236}">
                <a16:creationId xmlns:a16="http://schemas.microsoft.com/office/drawing/2014/main" id="{6AB1AF50-97E7-49BD-86F9-312991906F5C}"/>
              </a:ext>
            </a:extLst>
          </p:cNvPr>
          <p:cNvGrpSpPr/>
          <p:nvPr/>
        </p:nvGrpSpPr>
        <p:grpSpPr>
          <a:xfrm>
            <a:off x="926842" y="1721048"/>
            <a:ext cx="7677605" cy="4948312"/>
            <a:chOff x="3441199" y="3460456"/>
            <a:chExt cx="5163248" cy="908000"/>
          </a:xfrm>
        </p:grpSpPr>
        <p:sp>
          <p:nvSpPr>
            <p:cNvPr id="12" name="Rectangle: Top Corners Rounded 11">
              <a:extLst>
                <a:ext uri="{FF2B5EF4-FFF2-40B4-BE49-F238E27FC236}">
                  <a16:creationId xmlns:a16="http://schemas.microsoft.com/office/drawing/2014/main" id="{2A5D0E1E-FE75-4F9B-80B1-F7210C61EAD9}"/>
                </a:ext>
              </a:extLst>
            </p:cNvPr>
            <p:cNvSpPr/>
            <p:nvPr/>
          </p:nvSpPr>
          <p:spPr>
            <a:xfrm rot="5400000">
              <a:off x="5569681" y="1333689"/>
              <a:ext cx="908000" cy="5161533"/>
            </a:xfrm>
            <a:prstGeom prst="round2SameRect">
              <a:avLst/>
            </a:prstGeom>
            <a:solidFill>
              <a:schemeClr val="accent1">
                <a:lumMod val="60000"/>
                <a:lumOff val="4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3" name="Rectangle: Top Corners Rounded 4">
              <a:extLst>
                <a:ext uri="{FF2B5EF4-FFF2-40B4-BE49-F238E27FC236}">
                  <a16:creationId xmlns:a16="http://schemas.microsoft.com/office/drawing/2014/main" id="{0F6ED70C-0739-4969-B680-7E8AFE2E304A}"/>
                </a:ext>
              </a:extLst>
            </p:cNvPr>
            <p:cNvSpPr txBox="1"/>
            <p:nvPr/>
          </p:nvSpPr>
          <p:spPr>
            <a:xfrm>
              <a:off x="3441199" y="3504780"/>
              <a:ext cx="5117208" cy="82284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endParaRPr lang="en-CA" dirty="0"/>
            </a:p>
          </p:txBody>
        </p:sp>
      </p:grpSp>
      <p:pic>
        <p:nvPicPr>
          <p:cNvPr id="2" name="Picture 1">
            <a:extLst>
              <a:ext uri="{FF2B5EF4-FFF2-40B4-BE49-F238E27FC236}">
                <a16:creationId xmlns:a16="http://schemas.microsoft.com/office/drawing/2014/main" id="{508CF870-16BB-4AB7-8A30-DB7E3E8EEC84}"/>
              </a:ext>
            </a:extLst>
          </p:cNvPr>
          <p:cNvPicPr>
            <a:picLocks noChangeAspect="1"/>
          </p:cNvPicPr>
          <p:nvPr/>
        </p:nvPicPr>
        <p:blipFill>
          <a:blip r:embed="rId4"/>
          <a:stretch>
            <a:fillRect/>
          </a:stretch>
        </p:blipFill>
        <p:spPr>
          <a:xfrm>
            <a:off x="928345" y="2996952"/>
            <a:ext cx="7607641" cy="3145259"/>
          </a:xfrm>
          <a:prstGeom prst="rect">
            <a:avLst/>
          </a:prstGeom>
        </p:spPr>
      </p:pic>
    </p:spTree>
    <p:extLst>
      <p:ext uri="{BB962C8B-B14F-4D97-AF65-F5344CB8AC3E}">
        <p14:creationId xmlns:p14="http://schemas.microsoft.com/office/powerpoint/2010/main" val="40067819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30414715_10155521414278683_4460858427828076544_o.jpg"/>
          <p:cNvPicPr>
            <a:picLocks noChangeAspect="1"/>
          </p:cNvPicPr>
          <p:nvPr/>
        </p:nvPicPr>
        <p:blipFill>
          <a:blip r:embed="rId3" cstate="print">
            <a:lum bright="53000"/>
          </a:blip>
          <a:stretch>
            <a:fillRect/>
          </a:stretch>
        </p:blipFill>
        <p:spPr>
          <a:xfrm>
            <a:off x="1488205" y="1196752"/>
            <a:ext cx="6167590" cy="5040560"/>
          </a:xfrm>
          <a:prstGeom prst="rect">
            <a:avLst/>
          </a:prstGeom>
        </p:spPr>
      </p:pic>
      <p:grpSp>
        <p:nvGrpSpPr>
          <p:cNvPr id="24" name="Group 23">
            <a:extLst>
              <a:ext uri="{FF2B5EF4-FFF2-40B4-BE49-F238E27FC236}">
                <a16:creationId xmlns:a16="http://schemas.microsoft.com/office/drawing/2014/main" id="{B9A30C4F-CA06-4140-89BB-FEFD65371F12}"/>
              </a:ext>
            </a:extLst>
          </p:cNvPr>
          <p:cNvGrpSpPr/>
          <p:nvPr/>
        </p:nvGrpSpPr>
        <p:grpSpPr>
          <a:xfrm>
            <a:off x="378376" y="415610"/>
            <a:ext cx="3401536" cy="978296"/>
            <a:chOff x="0" y="0"/>
            <a:chExt cx="2194560" cy="978296"/>
          </a:xfrm>
          <a:solidFill>
            <a:srgbClr val="4F81BD"/>
          </a:solidFill>
        </p:grpSpPr>
        <p:sp>
          <p:nvSpPr>
            <p:cNvPr id="25" name="Rectangle: Rounded Corners 24">
              <a:extLst>
                <a:ext uri="{FF2B5EF4-FFF2-40B4-BE49-F238E27FC236}">
                  <a16:creationId xmlns:a16="http://schemas.microsoft.com/office/drawing/2014/main" id="{BA516771-5BDF-411F-ABDD-FD0DD3D9FD01}"/>
                </a:ext>
              </a:extLst>
            </p:cNvPr>
            <p:cNvSpPr/>
            <p:nvPr/>
          </p:nvSpPr>
          <p:spPr>
            <a:xfrm>
              <a:off x="0" y="0"/>
              <a:ext cx="2194560" cy="978296"/>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Rectangle: Rounded Corners 4">
              <a:extLst>
                <a:ext uri="{FF2B5EF4-FFF2-40B4-BE49-F238E27FC236}">
                  <a16:creationId xmlns:a16="http://schemas.microsoft.com/office/drawing/2014/main" id="{8044A5B6-DE99-469A-B815-CEEEAD3416B8}"/>
                </a:ext>
              </a:extLst>
            </p:cNvPr>
            <p:cNvSpPr txBox="1"/>
            <p:nvPr/>
          </p:nvSpPr>
          <p:spPr>
            <a:xfrm>
              <a:off x="47756" y="47756"/>
              <a:ext cx="2099048" cy="88278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CA" sz="2800" kern="1200" dirty="0"/>
                <a:t>Standards </a:t>
              </a:r>
            </a:p>
            <a:p>
              <a:pPr marL="0" lvl="0" indent="0" algn="ctr" defTabSz="977900">
                <a:lnSpc>
                  <a:spcPct val="90000"/>
                </a:lnSpc>
                <a:spcBef>
                  <a:spcPct val="0"/>
                </a:spcBef>
                <a:spcAft>
                  <a:spcPct val="35000"/>
                </a:spcAft>
                <a:buNone/>
              </a:pPr>
              <a:r>
                <a:rPr lang="en-CA" sz="2800" kern="1200" dirty="0"/>
                <a:t>Hanging from bar</a:t>
              </a:r>
            </a:p>
          </p:txBody>
        </p:sp>
      </p:grpSp>
      <p:grpSp>
        <p:nvGrpSpPr>
          <p:cNvPr id="8" name="Group 7">
            <a:extLst>
              <a:ext uri="{FF2B5EF4-FFF2-40B4-BE49-F238E27FC236}">
                <a16:creationId xmlns:a16="http://schemas.microsoft.com/office/drawing/2014/main" id="{6AB1AF50-97E7-49BD-86F9-312991906F5C}"/>
              </a:ext>
            </a:extLst>
          </p:cNvPr>
          <p:cNvGrpSpPr/>
          <p:nvPr/>
        </p:nvGrpSpPr>
        <p:grpSpPr>
          <a:xfrm>
            <a:off x="926842" y="1721048"/>
            <a:ext cx="7677605" cy="4948312"/>
            <a:chOff x="3441199" y="3460456"/>
            <a:chExt cx="5163248" cy="908000"/>
          </a:xfrm>
        </p:grpSpPr>
        <p:sp>
          <p:nvSpPr>
            <p:cNvPr id="12" name="Rectangle: Top Corners Rounded 11">
              <a:extLst>
                <a:ext uri="{FF2B5EF4-FFF2-40B4-BE49-F238E27FC236}">
                  <a16:creationId xmlns:a16="http://schemas.microsoft.com/office/drawing/2014/main" id="{2A5D0E1E-FE75-4F9B-80B1-F7210C61EAD9}"/>
                </a:ext>
              </a:extLst>
            </p:cNvPr>
            <p:cNvSpPr/>
            <p:nvPr/>
          </p:nvSpPr>
          <p:spPr>
            <a:xfrm rot="5400000">
              <a:off x="5569681" y="1333689"/>
              <a:ext cx="908000" cy="5161533"/>
            </a:xfrm>
            <a:prstGeom prst="round2SameRect">
              <a:avLst/>
            </a:prstGeom>
            <a:solidFill>
              <a:schemeClr val="accent1">
                <a:lumMod val="60000"/>
                <a:lumOff val="4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3" name="Rectangle: Top Corners Rounded 4">
              <a:extLst>
                <a:ext uri="{FF2B5EF4-FFF2-40B4-BE49-F238E27FC236}">
                  <a16:creationId xmlns:a16="http://schemas.microsoft.com/office/drawing/2014/main" id="{0F6ED70C-0739-4969-B680-7E8AFE2E304A}"/>
                </a:ext>
              </a:extLst>
            </p:cNvPr>
            <p:cNvSpPr txBox="1"/>
            <p:nvPr/>
          </p:nvSpPr>
          <p:spPr>
            <a:xfrm>
              <a:off x="3441199" y="3504780"/>
              <a:ext cx="5117208" cy="82284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endParaRPr lang="en-CA" dirty="0"/>
            </a:p>
          </p:txBody>
        </p:sp>
      </p:grpSp>
      <p:pic>
        <p:nvPicPr>
          <p:cNvPr id="2" name="Picture 1">
            <a:extLst>
              <a:ext uri="{FF2B5EF4-FFF2-40B4-BE49-F238E27FC236}">
                <a16:creationId xmlns:a16="http://schemas.microsoft.com/office/drawing/2014/main" id="{4E6EDC34-68E4-4A22-AADC-5CD1BACBB5C3}"/>
              </a:ext>
            </a:extLst>
          </p:cNvPr>
          <p:cNvPicPr>
            <a:picLocks noChangeAspect="1"/>
          </p:cNvPicPr>
          <p:nvPr/>
        </p:nvPicPr>
        <p:blipFill>
          <a:blip r:embed="rId4"/>
          <a:stretch>
            <a:fillRect/>
          </a:stretch>
        </p:blipFill>
        <p:spPr>
          <a:xfrm>
            <a:off x="926841" y="2456664"/>
            <a:ext cx="7675055" cy="4229078"/>
          </a:xfrm>
          <a:prstGeom prst="rect">
            <a:avLst/>
          </a:prstGeom>
        </p:spPr>
      </p:pic>
    </p:spTree>
    <p:extLst>
      <p:ext uri="{BB962C8B-B14F-4D97-AF65-F5344CB8AC3E}">
        <p14:creationId xmlns:p14="http://schemas.microsoft.com/office/powerpoint/2010/main" val="25531932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30414715_10155521414278683_4460858427828076544_o.jpg"/>
          <p:cNvPicPr>
            <a:picLocks noChangeAspect="1"/>
          </p:cNvPicPr>
          <p:nvPr/>
        </p:nvPicPr>
        <p:blipFill>
          <a:blip r:embed="rId3" cstate="print">
            <a:lum bright="53000"/>
          </a:blip>
          <a:stretch>
            <a:fillRect/>
          </a:stretch>
        </p:blipFill>
        <p:spPr>
          <a:xfrm>
            <a:off x="1488205" y="1196752"/>
            <a:ext cx="6167590" cy="5040560"/>
          </a:xfrm>
          <a:prstGeom prst="rect">
            <a:avLst/>
          </a:prstGeom>
        </p:spPr>
      </p:pic>
      <p:grpSp>
        <p:nvGrpSpPr>
          <p:cNvPr id="24" name="Group 23">
            <a:extLst>
              <a:ext uri="{FF2B5EF4-FFF2-40B4-BE49-F238E27FC236}">
                <a16:creationId xmlns:a16="http://schemas.microsoft.com/office/drawing/2014/main" id="{B9A30C4F-CA06-4140-89BB-FEFD65371F12}"/>
              </a:ext>
            </a:extLst>
          </p:cNvPr>
          <p:cNvGrpSpPr/>
          <p:nvPr/>
        </p:nvGrpSpPr>
        <p:grpSpPr>
          <a:xfrm>
            <a:off x="378376" y="415610"/>
            <a:ext cx="3689568" cy="978296"/>
            <a:chOff x="0" y="0"/>
            <a:chExt cx="2194560" cy="978296"/>
          </a:xfrm>
          <a:solidFill>
            <a:srgbClr val="4F81BD"/>
          </a:solidFill>
        </p:grpSpPr>
        <p:sp>
          <p:nvSpPr>
            <p:cNvPr id="25" name="Rectangle: Rounded Corners 24">
              <a:extLst>
                <a:ext uri="{FF2B5EF4-FFF2-40B4-BE49-F238E27FC236}">
                  <a16:creationId xmlns:a16="http://schemas.microsoft.com/office/drawing/2014/main" id="{BA516771-5BDF-411F-ABDD-FD0DD3D9FD01}"/>
                </a:ext>
              </a:extLst>
            </p:cNvPr>
            <p:cNvSpPr/>
            <p:nvPr/>
          </p:nvSpPr>
          <p:spPr>
            <a:xfrm>
              <a:off x="0" y="0"/>
              <a:ext cx="2194560" cy="978296"/>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Rectangle: Rounded Corners 4">
              <a:extLst>
                <a:ext uri="{FF2B5EF4-FFF2-40B4-BE49-F238E27FC236}">
                  <a16:creationId xmlns:a16="http://schemas.microsoft.com/office/drawing/2014/main" id="{8044A5B6-DE99-469A-B815-CEEEAD3416B8}"/>
                </a:ext>
              </a:extLst>
            </p:cNvPr>
            <p:cNvSpPr txBox="1"/>
            <p:nvPr/>
          </p:nvSpPr>
          <p:spPr>
            <a:xfrm>
              <a:off x="47756" y="47756"/>
              <a:ext cx="2099048" cy="88278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CA" sz="2800" kern="1200" dirty="0"/>
                <a:t>Standards </a:t>
              </a:r>
            </a:p>
            <a:p>
              <a:pPr marL="0" lvl="0" indent="0" algn="ctr" defTabSz="977900">
                <a:lnSpc>
                  <a:spcPct val="90000"/>
                </a:lnSpc>
                <a:spcBef>
                  <a:spcPct val="0"/>
                </a:spcBef>
                <a:spcAft>
                  <a:spcPct val="35000"/>
                </a:spcAft>
                <a:buNone/>
              </a:pPr>
              <a:r>
                <a:rPr lang="en-CA" sz="2800" kern="1200" dirty="0"/>
                <a:t>Miscellaneous</a:t>
              </a:r>
            </a:p>
          </p:txBody>
        </p:sp>
      </p:grpSp>
      <p:grpSp>
        <p:nvGrpSpPr>
          <p:cNvPr id="8" name="Group 7">
            <a:extLst>
              <a:ext uri="{FF2B5EF4-FFF2-40B4-BE49-F238E27FC236}">
                <a16:creationId xmlns:a16="http://schemas.microsoft.com/office/drawing/2014/main" id="{6AB1AF50-97E7-49BD-86F9-312991906F5C}"/>
              </a:ext>
            </a:extLst>
          </p:cNvPr>
          <p:cNvGrpSpPr/>
          <p:nvPr/>
        </p:nvGrpSpPr>
        <p:grpSpPr>
          <a:xfrm>
            <a:off x="926842" y="1721048"/>
            <a:ext cx="7677605" cy="4948312"/>
            <a:chOff x="3441199" y="3460456"/>
            <a:chExt cx="5163248" cy="908000"/>
          </a:xfrm>
        </p:grpSpPr>
        <p:sp>
          <p:nvSpPr>
            <p:cNvPr id="12" name="Rectangle: Top Corners Rounded 11">
              <a:extLst>
                <a:ext uri="{FF2B5EF4-FFF2-40B4-BE49-F238E27FC236}">
                  <a16:creationId xmlns:a16="http://schemas.microsoft.com/office/drawing/2014/main" id="{2A5D0E1E-FE75-4F9B-80B1-F7210C61EAD9}"/>
                </a:ext>
              </a:extLst>
            </p:cNvPr>
            <p:cNvSpPr/>
            <p:nvPr/>
          </p:nvSpPr>
          <p:spPr>
            <a:xfrm rot="5400000">
              <a:off x="5569681" y="1333689"/>
              <a:ext cx="908000" cy="5161533"/>
            </a:xfrm>
            <a:prstGeom prst="round2SameRect">
              <a:avLst/>
            </a:prstGeom>
            <a:solidFill>
              <a:schemeClr val="accent1">
                <a:lumMod val="60000"/>
                <a:lumOff val="4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3" name="Rectangle: Top Corners Rounded 4">
              <a:extLst>
                <a:ext uri="{FF2B5EF4-FFF2-40B4-BE49-F238E27FC236}">
                  <a16:creationId xmlns:a16="http://schemas.microsoft.com/office/drawing/2014/main" id="{0F6ED70C-0739-4969-B680-7E8AFE2E304A}"/>
                </a:ext>
              </a:extLst>
            </p:cNvPr>
            <p:cNvSpPr txBox="1"/>
            <p:nvPr/>
          </p:nvSpPr>
          <p:spPr>
            <a:xfrm>
              <a:off x="3441199" y="3504780"/>
              <a:ext cx="5117208" cy="82284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endParaRPr lang="en-CA" dirty="0"/>
            </a:p>
          </p:txBody>
        </p:sp>
      </p:grpSp>
      <p:pic>
        <p:nvPicPr>
          <p:cNvPr id="2" name="Picture 1">
            <a:extLst>
              <a:ext uri="{FF2B5EF4-FFF2-40B4-BE49-F238E27FC236}">
                <a16:creationId xmlns:a16="http://schemas.microsoft.com/office/drawing/2014/main" id="{14EDD79F-9E1A-45D3-9B77-B2A2327FF055}"/>
              </a:ext>
            </a:extLst>
          </p:cNvPr>
          <p:cNvPicPr>
            <a:picLocks noChangeAspect="1"/>
          </p:cNvPicPr>
          <p:nvPr/>
        </p:nvPicPr>
        <p:blipFill>
          <a:blip r:embed="rId4"/>
          <a:stretch>
            <a:fillRect/>
          </a:stretch>
        </p:blipFill>
        <p:spPr>
          <a:xfrm>
            <a:off x="926841" y="2564344"/>
            <a:ext cx="7675055" cy="4089400"/>
          </a:xfrm>
          <a:prstGeom prst="rect">
            <a:avLst/>
          </a:prstGeom>
        </p:spPr>
      </p:pic>
    </p:spTree>
    <p:extLst>
      <p:ext uri="{BB962C8B-B14F-4D97-AF65-F5344CB8AC3E}">
        <p14:creationId xmlns:p14="http://schemas.microsoft.com/office/powerpoint/2010/main" val="957575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30414715_10155521414278683_4460858427828076544_o.jpg"/>
          <p:cNvPicPr>
            <a:picLocks noChangeAspect="1"/>
          </p:cNvPicPr>
          <p:nvPr/>
        </p:nvPicPr>
        <p:blipFill>
          <a:blip r:embed="rId2" cstate="print">
            <a:lum bright="53000"/>
          </a:blip>
          <a:stretch>
            <a:fillRect/>
          </a:stretch>
        </p:blipFill>
        <p:spPr>
          <a:xfrm>
            <a:off x="1475656" y="1124744"/>
            <a:ext cx="6167590" cy="5040560"/>
          </a:xfrm>
          <a:prstGeom prst="rect">
            <a:avLst/>
          </a:prstGeom>
        </p:spPr>
      </p:pic>
      <p:sp>
        <p:nvSpPr>
          <p:cNvPr id="6" name="Rectangle 1">
            <a:extLst>
              <a:ext uri="{FF2B5EF4-FFF2-40B4-BE49-F238E27FC236}">
                <a16:creationId xmlns:a16="http://schemas.microsoft.com/office/drawing/2014/main" id="{04315469-6ACB-454B-8F01-091E90E7EB34}"/>
              </a:ext>
            </a:extLst>
          </p:cNvPr>
          <p:cNvSpPr txBox="1">
            <a:spLocks noChangeArrowheads="1"/>
          </p:cNvSpPr>
          <p:nvPr/>
        </p:nvSpPr>
        <p:spPr>
          <a:xfrm>
            <a:off x="557399" y="332656"/>
            <a:ext cx="8029202" cy="1262063"/>
          </a:xfrm>
          <a:prstGeom prst="rect">
            <a:avLst/>
          </a:prstGeom>
        </p:spPr>
        <p:txBody>
          <a:bodyPr vert="horz" lIns="91440" tIns="21168"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355600" algn="l"/>
                <a:tab pos="711200" algn="l"/>
                <a:tab pos="1065213" algn="l"/>
                <a:tab pos="1420813" algn="l"/>
                <a:tab pos="1778000" algn="l"/>
                <a:tab pos="2133600" algn="l"/>
                <a:tab pos="2487613" algn="l"/>
                <a:tab pos="2843213" algn="l"/>
                <a:tab pos="3200400" algn="l"/>
                <a:tab pos="3556000" algn="l"/>
                <a:tab pos="3911600" algn="l"/>
                <a:tab pos="4265613" algn="l"/>
                <a:tab pos="4343400" algn="l"/>
                <a:tab pos="5067300" algn="l"/>
                <a:tab pos="5791200" algn="l"/>
                <a:tab pos="6515100" algn="l"/>
                <a:tab pos="7239000" algn="l"/>
                <a:tab pos="7962900" algn="l"/>
                <a:tab pos="8686800" algn="l"/>
              </a:tabLst>
            </a:pPr>
            <a:r>
              <a:rPr lang="en-GB" altLang="en-US" sz="2400" dirty="0">
                <a:latin typeface="+mn-lt"/>
              </a:rPr>
              <a:t>Technical Official Introductory Course</a:t>
            </a:r>
          </a:p>
        </p:txBody>
      </p:sp>
      <p:grpSp>
        <p:nvGrpSpPr>
          <p:cNvPr id="14" name="Group 13">
            <a:extLst>
              <a:ext uri="{FF2B5EF4-FFF2-40B4-BE49-F238E27FC236}">
                <a16:creationId xmlns:a16="http://schemas.microsoft.com/office/drawing/2014/main" id="{CCB8D58B-32D8-47DD-9381-87EC8FF668E8}"/>
              </a:ext>
            </a:extLst>
          </p:cNvPr>
          <p:cNvGrpSpPr/>
          <p:nvPr/>
        </p:nvGrpSpPr>
        <p:grpSpPr>
          <a:xfrm>
            <a:off x="3425068" y="2600052"/>
            <a:ext cx="5161533" cy="908000"/>
            <a:chOff x="2903362" y="3118817"/>
            <a:chExt cx="5161533" cy="908000"/>
          </a:xfrm>
        </p:grpSpPr>
        <p:sp>
          <p:nvSpPr>
            <p:cNvPr id="15" name="Rectangle: Top Corners Rounded 14">
              <a:extLst>
                <a:ext uri="{FF2B5EF4-FFF2-40B4-BE49-F238E27FC236}">
                  <a16:creationId xmlns:a16="http://schemas.microsoft.com/office/drawing/2014/main" id="{5E8BA66D-FEF2-4E45-B354-D4CF25FF0B7B}"/>
                </a:ext>
              </a:extLst>
            </p:cNvPr>
            <p:cNvSpPr/>
            <p:nvPr/>
          </p:nvSpPr>
          <p:spPr>
            <a:xfrm rot="5400000">
              <a:off x="5030129" y="992050"/>
              <a:ext cx="908000" cy="5161533"/>
            </a:xfrm>
            <a:prstGeom prst="round2SameRect">
              <a:avLst/>
            </a:prstGeom>
            <a:solidFill>
              <a:schemeClr val="accent1">
                <a:lumMod val="60000"/>
                <a:lumOff val="4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6" name="Rectangle: Top Corners Rounded 4">
              <a:extLst>
                <a:ext uri="{FF2B5EF4-FFF2-40B4-BE49-F238E27FC236}">
                  <a16:creationId xmlns:a16="http://schemas.microsoft.com/office/drawing/2014/main" id="{8B1337EE-C780-478E-9EA0-0202C4BEC235}"/>
                </a:ext>
              </a:extLst>
            </p:cNvPr>
            <p:cNvSpPr txBox="1"/>
            <p:nvPr/>
          </p:nvSpPr>
          <p:spPr>
            <a:xfrm>
              <a:off x="2903363" y="3163142"/>
              <a:ext cx="5117208" cy="81935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57150" lvl="1" indent="-57150" defTabSz="311150">
                <a:lnSpc>
                  <a:spcPct val="90000"/>
                </a:lnSpc>
                <a:spcBef>
                  <a:spcPct val="0"/>
                </a:spcBef>
                <a:spcAft>
                  <a:spcPct val="15000"/>
                </a:spcAft>
                <a:buFont typeface="Courier New" panose="02070309020205020404" pitchFamily="49" charset="0"/>
                <a:buChar char="o"/>
              </a:pPr>
              <a:r>
                <a:rPr lang="en-CA" sz="900" dirty="0">
                  <a:hlinkClick r:id="rId3"/>
                </a:rPr>
                <a:t> https://functionalfitness.sport/wp-content/uploads/2020/06/2020_iF3_Competition_Rulebook.pdf</a:t>
              </a:r>
              <a:endParaRPr lang="en-CA" sz="900" dirty="0"/>
            </a:p>
          </p:txBody>
        </p:sp>
      </p:grpSp>
      <p:grpSp>
        <p:nvGrpSpPr>
          <p:cNvPr id="17" name="Group 16">
            <a:extLst>
              <a:ext uri="{FF2B5EF4-FFF2-40B4-BE49-F238E27FC236}">
                <a16:creationId xmlns:a16="http://schemas.microsoft.com/office/drawing/2014/main" id="{DEB534F3-D61F-4F8B-8703-10D3B4EFF77E}"/>
              </a:ext>
            </a:extLst>
          </p:cNvPr>
          <p:cNvGrpSpPr/>
          <p:nvPr/>
        </p:nvGrpSpPr>
        <p:grpSpPr>
          <a:xfrm>
            <a:off x="521706" y="2564904"/>
            <a:ext cx="2903362" cy="978296"/>
            <a:chOff x="0" y="3083669"/>
            <a:chExt cx="2903362" cy="978296"/>
          </a:xfrm>
        </p:grpSpPr>
        <p:sp>
          <p:nvSpPr>
            <p:cNvPr id="18" name="Rectangle: Rounded Corners 17">
              <a:extLst>
                <a:ext uri="{FF2B5EF4-FFF2-40B4-BE49-F238E27FC236}">
                  <a16:creationId xmlns:a16="http://schemas.microsoft.com/office/drawing/2014/main" id="{F52C6E5F-C61D-4329-B7A8-283B806F051B}"/>
                </a:ext>
              </a:extLst>
            </p:cNvPr>
            <p:cNvSpPr/>
            <p:nvPr/>
          </p:nvSpPr>
          <p:spPr>
            <a:xfrm>
              <a:off x="0" y="3083669"/>
              <a:ext cx="2903362" cy="978296"/>
            </a:xfrm>
            <a:prstGeom prst="roundRect">
              <a:avLst/>
            </a:prstGeom>
            <a:solidFill>
              <a:srgbClr val="4F81B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9" name="Rectangle: Rounded Corners 6">
              <a:extLst>
                <a:ext uri="{FF2B5EF4-FFF2-40B4-BE49-F238E27FC236}">
                  <a16:creationId xmlns:a16="http://schemas.microsoft.com/office/drawing/2014/main" id="{F2DF0DF2-8F9C-42E7-8A92-2EAB94508095}"/>
                </a:ext>
              </a:extLst>
            </p:cNvPr>
            <p:cNvSpPr txBox="1"/>
            <p:nvPr/>
          </p:nvSpPr>
          <p:spPr>
            <a:xfrm>
              <a:off x="47756" y="3131425"/>
              <a:ext cx="2807850" cy="8827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CA" sz="2200" kern="1200" dirty="0"/>
                <a:t>Competition rulebook</a:t>
              </a:r>
            </a:p>
          </p:txBody>
        </p:sp>
      </p:grpSp>
      <p:grpSp>
        <p:nvGrpSpPr>
          <p:cNvPr id="26" name="Group 25">
            <a:extLst>
              <a:ext uri="{FF2B5EF4-FFF2-40B4-BE49-F238E27FC236}">
                <a16:creationId xmlns:a16="http://schemas.microsoft.com/office/drawing/2014/main" id="{62E5B2C9-22CD-430E-90A3-F85CE85B3DD9}"/>
              </a:ext>
            </a:extLst>
          </p:cNvPr>
          <p:cNvGrpSpPr/>
          <p:nvPr/>
        </p:nvGrpSpPr>
        <p:grpSpPr>
          <a:xfrm>
            <a:off x="3425068" y="4047256"/>
            <a:ext cx="5161533" cy="908000"/>
            <a:chOff x="2903362" y="3118817"/>
            <a:chExt cx="5161533" cy="908000"/>
          </a:xfrm>
        </p:grpSpPr>
        <p:sp>
          <p:nvSpPr>
            <p:cNvPr id="27" name="Rectangle: Top Corners Rounded 26">
              <a:extLst>
                <a:ext uri="{FF2B5EF4-FFF2-40B4-BE49-F238E27FC236}">
                  <a16:creationId xmlns:a16="http://schemas.microsoft.com/office/drawing/2014/main" id="{5D1773A0-E5CD-45CB-823A-520D19C9F4ED}"/>
                </a:ext>
              </a:extLst>
            </p:cNvPr>
            <p:cNvSpPr/>
            <p:nvPr/>
          </p:nvSpPr>
          <p:spPr>
            <a:xfrm rot="5400000">
              <a:off x="5030129" y="992050"/>
              <a:ext cx="908000" cy="5161533"/>
            </a:xfrm>
            <a:prstGeom prst="round2SameRect">
              <a:avLst/>
            </a:prstGeom>
            <a:solidFill>
              <a:schemeClr val="accent1">
                <a:lumMod val="60000"/>
                <a:lumOff val="4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8" name="Rectangle: Top Corners Rounded 4">
              <a:extLst>
                <a:ext uri="{FF2B5EF4-FFF2-40B4-BE49-F238E27FC236}">
                  <a16:creationId xmlns:a16="http://schemas.microsoft.com/office/drawing/2014/main" id="{2CF8B3B5-8578-4DDF-9071-E0CBAEB3160D}"/>
                </a:ext>
              </a:extLst>
            </p:cNvPr>
            <p:cNvSpPr txBox="1"/>
            <p:nvPr/>
          </p:nvSpPr>
          <p:spPr>
            <a:xfrm>
              <a:off x="2903363" y="3163142"/>
              <a:ext cx="5117208" cy="81935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57150" lvl="1" indent="-57150" defTabSz="311150">
                <a:lnSpc>
                  <a:spcPct val="90000"/>
                </a:lnSpc>
                <a:spcBef>
                  <a:spcPct val="0"/>
                </a:spcBef>
                <a:spcAft>
                  <a:spcPct val="15000"/>
                </a:spcAft>
                <a:buFont typeface="Courier New" panose="02070309020205020404" pitchFamily="49" charset="0"/>
                <a:buChar char="o"/>
              </a:pPr>
              <a:r>
                <a:rPr lang="en-CA" sz="900" dirty="0">
                  <a:hlinkClick r:id="rId3"/>
                </a:rPr>
                <a:t> </a:t>
              </a:r>
              <a:r>
                <a:rPr lang="en-CA" sz="900" dirty="0"/>
                <a:t>For a detailed list of movement standards please use: </a:t>
              </a:r>
              <a:r>
                <a:rPr lang="en-CA" sz="900" dirty="0">
                  <a:hlinkClick r:id="rId4"/>
                </a:rPr>
                <a:t>https://functionalfitness.sport/sport/2019-movement-standards/</a:t>
              </a:r>
              <a:r>
                <a:rPr lang="en-CA" sz="900" dirty="0"/>
                <a:t>  </a:t>
              </a:r>
            </a:p>
          </p:txBody>
        </p:sp>
      </p:grpSp>
      <p:grpSp>
        <p:nvGrpSpPr>
          <p:cNvPr id="29" name="Group 28">
            <a:extLst>
              <a:ext uri="{FF2B5EF4-FFF2-40B4-BE49-F238E27FC236}">
                <a16:creationId xmlns:a16="http://schemas.microsoft.com/office/drawing/2014/main" id="{0EBD2C64-F281-4A48-A283-158C312C2728}"/>
              </a:ext>
            </a:extLst>
          </p:cNvPr>
          <p:cNvGrpSpPr/>
          <p:nvPr/>
        </p:nvGrpSpPr>
        <p:grpSpPr>
          <a:xfrm>
            <a:off x="521706" y="4012108"/>
            <a:ext cx="2903362" cy="978296"/>
            <a:chOff x="0" y="3083669"/>
            <a:chExt cx="2903362" cy="978296"/>
          </a:xfrm>
        </p:grpSpPr>
        <p:sp>
          <p:nvSpPr>
            <p:cNvPr id="30" name="Rectangle: Rounded Corners 29">
              <a:extLst>
                <a:ext uri="{FF2B5EF4-FFF2-40B4-BE49-F238E27FC236}">
                  <a16:creationId xmlns:a16="http://schemas.microsoft.com/office/drawing/2014/main" id="{AE4CE263-8881-4136-A1AC-C48FB9ADA1C2}"/>
                </a:ext>
              </a:extLst>
            </p:cNvPr>
            <p:cNvSpPr/>
            <p:nvPr/>
          </p:nvSpPr>
          <p:spPr>
            <a:xfrm>
              <a:off x="0" y="3083669"/>
              <a:ext cx="2903362" cy="978296"/>
            </a:xfrm>
            <a:prstGeom prst="roundRect">
              <a:avLst/>
            </a:prstGeom>
            <a:solidFill>
              <a:srgbClr val="4F81B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1" name="Rectangle: Rounded Corners 6">
              <a:extLst>
                <a:ext uri="{FF2B5EF4-FFF2-40B4-BE49-F238E27FC236}">
                  <a16:creationId xmlns:a16="http://schemas.microsoft.com/office/drawing/2014/main" id="{D4DE802F-7279-4E2C-99F1-C7C0F46819C7}"/>
                </a:ext>
              </a:extLst>
            </p:cNvPr>
            <p:cNvSpPr txBox="1"/>
            <p:nvPr/>
          </p:nvSpPr>
          <p:spPr>
            <a:xfrm>
              <a:off x="47756" y="3131425"/>
              <a:ext cx="2807850" cy="8827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CA" sz="2200" kern="1200" dirty="0"/>
                <a:t>Other movement</a:t>
              </a:r>
            </a:p>
          </p:txBody>
        </p:sp>
      </p:grpSp>
    </p:spTree>
    <p:extLst>
      <p:ext uri="{BB962C8B-B14F-4D97-AF65-F5344CB8AC3E}">
        <p14:creationId xmlns:p14="http://schemas.microsoft.com/office/powerpoint/2010/main" val="1385227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9"/>
                                        </p:tgtEl>
                                        <p:attrNameLst>
                                          <p:attrName>style.visibility</p:attrName>
                                        </p:attrNameLst>
                                      </p:cBhvr>
                                      <p:to>
                                        <p:strVal val="visible"/>
                                      </p:to>
                                    </p:set>
                                    <p:anim calcmode="lin" valueType="num">
                                      <p:cBhvr additive="base">
                                        <p:cTn id="19" dur="500" fill="hold"/>
                                        <p:tgtEl>
                                          <p:spTgt spid="29"/>
                                        </p:tgtEl>
                                        <p:attrNameLst>
                                          <p:attrName>ppt_x</p:attrName>
                                        </p:attrNameLst>
                                      </p:cBhvr>
                                      <p:tavLst>
                                        <p:tav tm="0">
                                          <p:val>
                                            <p:strVal val="#ppt_x"/>
                                          </p:val>
                                        </p:tav>
                                        <p:tav tm="100000">
                                          <p:val>
                                            <p:strVal val="#ppt_x"/>
                                          </p:val>
                                        </p:tav>
                                      </p:tavLst>
                                    </p:anim>
                                    <p:anim calcmode="lin" valueType="num">
                                      <p:cBhvr additive="base">
                                        <p:cTn id="20"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30414715_10155521414278683_4460858427828076544_o.jpg"/>
          <p:cNvPicPr>
            <a:picLocks noChangeAspect="1"/>
          </p:cNvPicPr>
          <p:nvPr/>
        </p:nvPicPr>
        <p:blipFill>
          <a:blip r:embed="rId3" cstate="print">
            <a:lum bright="53000"/>
          </a:blip>
          <a:stretch>
            <a:fillRect/>
          </a:stretch>
        </p:blipFill>
        <p:spPr>
          <a:xfrm>
            <a:off x="1488205" y="1196752"/>
            <a:ext cx="6167590" cy="5040560"/>
          </a:xfrm>
          <a:prstGeom prst="rect">
            <a:avLst/>
          </a:prstGeom>
        </p:spPr>
      </p:pic>
      <p:sp>
        <p:nvSpPr>
          <p:cNvPr id="7" name="Rectangle 1">
            <a:extLst>
              <a:ext uri="{FF2B5EF4-FFF2-40B4-BE49-F238E27FC236}">
                <a16:creationId xmlns:a16="http://schemas.microsoft.com/office/drawing/2014/main" id="{B9D77D38-11D4-425E-898A-48952DE64796}"/>
              </a:ext>
            </a:extLst>
          </p:cNvPr>
          <p:cNvSpPr txBox="1">
            <a:spLocks noChangeArrowheads="1"/>
          </p:cNvSpPr>
          <p:nvPr/>
        </p:nvSpPr>
        <p:spPr>
          <a:xfrm>
            <a:off x="323528" y="548680"/>
            <a:ext cx="8496943" cy="720080"/>
          </a:xfrm>
          <a:prstGeom prst="rect">
            <a:avLst/>
          </a:prstGeom>
        </p:spPr>
        <p:txBody>
          <a:bodyPr vert="horz" lIns="91440" tIns="45720" rIns="91440" bIns="45720" rtlCol="0" anchor="b">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90000"/>
              </a:lnSpc>
              <a:spcAft>
                <a:spcPts val="600"/>
              </a:spcAft>
              <a:tabLst>
                <a:tab pos="355600" algn="l"/>
                <a:tab pos="711200" algn="l"/>
                <a:tab pos="1065213" algn="l"/>
                <a:tab pos="1420813" algn="l"/>
                <a:tab pos="1778000" algn="l"/>
                <a:tab pos="2133600" algn="l"/>
                <a:tab pos="2487613" algn="l"/>
                <a:tab pos="2843213" algn="l"/>
                <a:tab pos="3200400" algn="l"/>
                <a:tab pos="3556000" algn="l"/>
                <a:tab pos="3911600" algn="l"/>
                <a:tab pos="4265613" algn="l"/>
                <a:tab pos="4343400" algn="l"/>
                <a:tab pos="5067300" algn="l"/>
                <a:tab pos="5791200" algn="l"/>
                <a:tab pos="6515100" algn="l"/>
                <a:tab pos="7239000" algn="l"/>
                <a:tab pos="7962900" algn="l"/>
                <a:tab pos="8686800" algn="l"/>
              </a:tabLst>
            </a:pPr>
            <a:r>
              <a:rPr lang="en-US" altLang="en-US" sz="4700" dirty="0"/>
              <a:t>Individual medley</a:t>
            </a:r>
          </a:p>
        </p:txBody>
      </p:sp>
      <p:sp>
        <p:nvSpPr>
          <p:cNvPr id="9" name="Rectangle 1">
            <a:extLst>
              <a:ext uri="{FF2B5EF4-FFF2-40B4-BE49-F238E27FC236}">
                <a16:creationId xmlns:a16="http://schemas.microsoft.com/office/drawing/2014/main" id="{FA3634BE-4300-4248-804B-CA8F8A65D267}"/>
              </a:ext>
            </a:extLst>
          </p:cNvPr>
          <p:cNvSpPr txBox="1">
            <a:spLocks noChangeArrowheads="1"/>
          </p:cNvSpPr>
          <p:nvPr/>
        </p:nvSpPr>
        <p:spPr>
          <a:xfrm>
            <a:off x="323528" y="1772816"/>
            <a:ext cx="8640959" cy="4339081"/>
          </a:xfrm>
          <a:prstGeom prst="rect">
            <a:avLst/>
          </a:prstGeom>
        </p:spPr>
        <p:txBody>
          <a:bodyPr vert="horz" lIns="91440" tIns="45720" rIns="91440" bIns="45720" rtlCol="0" anchor="t">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base"/>
            <a:r>
              <a:rPr lang="en-US" sz="2800" dirty="0"/>
              <a:t>The Individual Medley is a 2-day individual functional fitness competitive format. At the International level this format contains six (6) tests of fitness across a standardized set of categories. </a:t>
            </a:r>
          </a:p>
          <a:p>
            <a:pPr marL="457200" indent="-457200" algn="l" fontAlgn="base">
              <a:buFontTx/>
              <a:buChar char="-"/>
            </a:pPr>
            <a:r>
              <a:rPr lang="en-US" sz="2800" dirty="0"/>
              <a:t>Endurance,</a:t>
            </a:r>
          </a:p>
          <a:p>
            <a:pPr marL="457200" indent="-457200" algn="l" fontAlgn="base">
              <a:buFontTx/>
              <a:buChar char="-"/>
            </a:pPr>
            <a:r>
              <a:rPr lang="en-US" sz="2800" dirty="0"/>
              <a:t>Strength, </a:t>
            </a:r>
          </a:p>
          <a:p>
            <a:pPr marL="457200" indent="-457200" algn="l" fontAlgn="base">
              <a:buFontTx/>
              <a:buChar char="-"/>
            </a:pPr>
            <a:r>
              <a:rPr lang="en-US" sz="2800" dirty="0"/>
              <a:t>Bodyweight,</a:t>
            </a:r>
          </a:p>
          <a:p>
            <a:pPr marL="457200" indent="-457200" algn="l" fontAlgn="base">
              <a:buFontTx/>
              <a:buChar char="-"/>
            </a:pPr>
            <a:r>
              <a:rPr lang="en-US" sz="2800" dirty="0"/>
              <a:t>Skill,</a:t>
            </a:r>
          </a:p>
          <a:p>
            <a:pPr marL="457200" indent="-457200" algn="l" fontAlgn="base">
              <a:buFontTx/>
              <a:buChar char="-"/>
            </a:pPr>
            <a:r>
              <a:rPr lang="en-US" sz="2800" dirty="0"/>
              <a:t>Mixed, and</a:t>
            </a:r>
          </a:p>
          <a:p>
            <a:pPr marL="457200" indent="-457200" algn="l" fontAlgn="base">
              <a:buFontTx/>
              <a:buChar char="-"/>
            </a:pPr>
            <a:r>
              <a:rPr lang="en-US" sz="2800" dirty="0"/>
              <a:t>Power. </a:t>
            </a:r>
          </a:p>
        </p:txBody>
      </p:sp>
    </p:spTree>
    <p:extLst>
      <p:ext uri="{BB962C8B-B14F-4D97-AF65-F5344CB8AC3E}">
        <p14:creationId xmlns:p14="http://schemas.microsoft.com/office/powerpoint/2010/main" val="1098442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additive="base">
                                        <p:cTn id="3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 calcmode="lin" valueType="num">
                                      <p:cBhvr additive="base">
                                        <p:cTn id="37"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9">
                                            <p:txEl>
                                              <p:pRg st="6" end="6"/>
                                            </p:txEl>
                                          </p:spTgt>
                                        </p:tgtEl>
                                        <p:attrNameLst>
                                          <p:attrName>style.visibility</p:attrName>
                                        </p:attrNameLst>
                                      </p:cBhvr>
                                      <p:to>
                                        <p:strVal val="visible"/>
                                      </p:to>
                                    </p:set>
                                    <p:anim calcmode="lin" valueType="num">
                                      <p:cBhvr additive="base">
                                        <p:cTn id="43"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30414715_10155521414278683_4460858427828076544_o.jpg"/>
          <p:cNvPicPr>
            <a:picLocks noChangeAspect="1"/>
          </p:cNvPicPr>
          <p:nvPr/>
        </p:nvPicPr>
        <p:blipFill>
          <a:blip r:embed="rId3" cstate="print">
            <a:lum bright="53000"/>
          </a:blip>
          <a:stretch>
            <a:fillRect/>
          </a:stretch>
        </p:blipFill>
        <p:spPr>
          <a:xfrm>
            <a:off x="1488205" y="1196752"/>
            <a:ext cx="6167590" cy="5040560"/>
          </a:xfrm>
          <a:prstGeom prst="rect">
            <a:avLst/>
          </a:prstGeom>
        </p:spPr>
      </p:pic>
      <p:sp>
        <p:nvSpPr>
          <p:cNvPr id="8" name="Rectangle 1">
            <a:extLst>
              <a:ext uri="{FF2B5EF4-FFF2-40B4-BE49-F238E27FC236}">
                <a16:creationId xmlns:a16="http://schemas.microsoft.com/office/drawing/2014/main" id="{A0234501-858A-4CD6-9096-C4544BD3146C}"/>
              </a:ext>
            </a:extLst>
          </p:cNvPr>
          <p:cNvSpPr txBox="1">
            <a:spLocks noChangeArrowheads="1"/>
          </p:cNvSpPr>
          <p:nvPr/>
        </p:nvSpPr>
        <p:spPr>
          <a:xfrm>
            <a:off x="323528" y="3166970"/>
            <a:ext cx="8568952" cy="2440871"/>
          </a:xfrm>
          <a:prstGeom prst="rect">
            <a:avLst/>
          </a:prstGeom>
        </p:spPr>
        <p:txBody>
          <a:bodyPr vert="horz" lIns="91440" tIns="45720" rIns="91440" bIns="45720" rtlCol="0" anchor="t">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90000"/>
              </a:lnSpc>
              <a:spcAft>
                <a:spcPts val="600"/>
              </a:spcAft>
              <a:tabLst>
                <a:tab pos="355600" algn="l"/>
                <a:tab pos="711200" algn="l"/>
                <a:tab pos="1065213" algn="l"/>
                <a:tab pos="1420813" algn="l"/>
                <a:tab pos="1778000" algn="l"/>
                <a:tab pos="2133600" algn="l"/>
                <a:tab pos="2487613" algn="l"/>
                <a:tab pos="2843213" algn="l"/>
                <a:tab pos="3200400" algn="l"/>
                <a:tab pos="3556000" algn="l"/>
                <a:tab pos="3911600" algn="l"/>
                <a:tab pos="4265613" algn="l"/>
                <a:tab pos="4343400" algn="l"/>
                <a:tab pos="5067300" algn="l"/>
                <a:tab pos="5791200" algn="l"/>
                <a:tab pos="6515100" algn="l"/>
                <a:tab pos="7239000" algn="l"/>
                <a:tab pos="7962900" algn="l"/>
                <a:tab pos="8686800" algn="l"/>
              </a:tabLst>
            </a:pPr>
            <a:r>
              <a:rPr lang="en-US" altLang="en-US" sz="3200" dirty="0"/>
              <a:t>This course will cover the following topics:</a:t>
            </a:r>
          </a:p>
          <a:p>
            <a:pPr algn="l">
              <a:lnSpc>
                <a:spcPct val="90000"/>
              </a:lnSpc>
              <a:spcAft>
                <a:spcPts val="600"/>
              </a:spcAft>
              <a:tabLst>
                <a:tab pos="355600" algn="l"/>
                <a:tab pos="711200" algn="l"/>
                <a:tab pos="1065213" algn="l"/>
                <a:tab pos="1420813" algn="l"/>
                <a:tab pos="1778000" algn="l"/>
                <a:tab pos="2133600" algn="l"/>
                <a:tab pos="2487613" algn="l"/>
                <a:tab pos="2843213" algn="l"/>
                <a:tab pos="3200400" algn="l"/>
                <a:tab pos="3556000" algn="l"/>
                <a:tab pos="3911600" algn="l"/>
                <a:tab pos="4265613" algn="l"/>
                <a:tab pos="4343400" algn="l"/>
                <a:tab pos="5067300" algn="l"/>
                <a:tab pos="5791200" algn="l"/>
                <a:tab pos="6515100" algn="l"/>
                <a:tab pos="7239000" algn="l"/>
                <a:tab pos="7962900" algn="l"/>
                <a:tab pos="8686800" algn="l"/>
              </a:tabLst>
            </a:pPr>
            <a:endParaRPr lang="en-US" altLang="en-US" sz="3200" dirty="0"/>
          </a:p>
          <a:p>
            <a:pPr marL="457200" indent="-457200" algn="l">
              <a:lnSpc>
                <a:spcPct val="90000"/>
              </a:lnSpc>
              <a:spcAft>
                <a:spcPts val="600"/>
              </a:spcAft>
              <a:buFontTx/>
              <a:buChar char="-"/>
              <a:tabLst>
                <a:tab pos="355600" algn="l"/>
                <a:tab pos="711200" algn="l"/>
                <a:tab pos="1065213" algn="l"/>
                <a:tab pos="1420813" algn="l"/>
                <a:tab pos="1778000" algn="l"/>
                <a:tab pos="2133600" algn="l"/>
                <a:tab pos="2487613" algn="l"/>
                <a:tab pos="2843213" algn="l"/>
                <a:tab pos="3200400" algn="l"/>
                <a:tab pos="3556000" algn="l"/>
                <a:tab pos="3911600" algn="l"/>
                <a:tab pos="4265613" algn="l"/>
                <a:tab pos="4343400" algn="l"/>
                <a:tab pos="5067300" algn="l"/>
                <a:tab pos="5791200" algn="l"/>
                <a:tab pos="6515100" algn="l"/>
                <a:tab pos="7239000" algn="l"/>
                <a:tab pos="7962900" algn="l"/>
                <a:tab pos="8686800" algn="l"/>
              </a:tabLst>
            </a:pPr>
            <a:r>
              <a:rPr lang="en-US" altLang="en-US" sz="3200" dirty="0"/>
              <a:t>Code of Professional Conduct</a:t>
            </a:r>
          </a:p>
          <a:p>
            <a:pPr marL="914400" lvl="1" indent="-457200">
              <a:lnSpc>
                <a:spcPct val="90000"/>
              </a:lnSpc>
              <a:spcAft>
                <a:spcPts val="600"/>
              </a:spcAft>
              <a:buFontTx/>
              <a:buChar char="-"/>
              <a:tabLst>
                <a:tab pos="355600" algn="l"/>
                <a:tab pos="711200" algn="l"/>
                <a:tab pos="1065213" algn="l"/>
                <a:tab pos="1420813" algn="l"/>
                <a:tab pos="1778000" algn="l"/>
                <a:tab pos="2133600" algn="l"/>
                <a:tab pos="2487613" algn="l"/>
                <a:tab pos="2843213" algn="l"/>
                <a:tab pos="3200400" algn="l"/>
                <a:tab pos="3556000" algn="l"/>
                <a:tab pos="3911600" algn="l"/>
                <a:tab pos="4265613" algn="l"/>
                <a:tab pos="4343400" algn="l"/>
                <a:tab pos="5067300" algn="l"/>
                <a:tab pos="5791200" algn="l"/>
                <a:tab pos="6515100" algn="l"/>
                <a:tab pos="7239000" algn="l"/>
                <a:tab pos="7962900" algn="l"/>
                <a:tab pos="8686800" algn="l"/>
              </a:tabLst>
            </a:pPr>
            <a:r>
              <a:rPr lang="en-US" altLang="en-US" sz="2400" dirty="0"/>
              <a:t>Responsibilities</a:t>
            </a:r>
          </a:p>
          <a:p>
            <a:pPr marL="914400" lvl="1" indent="-457200">
              <a:lnSpc>
                <a:spcPct val="90000"/>
              </a:lnSpc>
              <a:spcAft>
                <a:spcPts val="600"/>
              </a:spcAft>
              <a:buFontTx/>
              <a:buChar char="-"/>
              <a:tabLst>
                <a:tab pos="355600" algn="l"/>
                <a:tab pos="711200" algn="l"/>
                <a:tab pos="1065213" algn="l"/>
                <a:tab pos="1420813" algn="l"/>
                <a:tab pos="1778000" algn="l"/>
                <a:tab pos="2133600" algn="l"/>
                <a:tab pos="2487613" algn="l"/>
                <a:tab pos="2843213" algn="l"/>
                <a:tab pos="3200400" algn="l"/>
                <a:tab pos="3556000" algn="l"/>
                <a:tab pos="3911600" algn="l"/>
                <a:tab pos="4265613" algn="l"/>
                <a:tab pos="4343400" algn="l"/>
                <a:tab pos="5067300" algn="l"/>
                <a:tab pos="5791200" algn="l"/>
                <a:tab pos="6515100" algn="l"/>
                <a:tab pos="7239000" algn="l"/>
                <a:tab pos="7962900" algn="l"/>
                <a:tab pos="8686800" algn="l"/>
              </a:tabLst>
            </a:pPr>
            <a:r>
              <a:rPr lang="en-US" altLang="en-US" sz="2400" dirty="0"/>
              <a:t>Behavioral Code</a:t>
            </a:r>
          </a:p>
          <a:p>
            <a:pPr marL="457200" indent="-457200" algn="l">
              <a:lnSpc>
                <a:spcPct val="90000"/>
              </a:lnSpc>
              <a:spcAft>
                <a:spcPts val="600"/>
              </a:spcAft>
              <a:buFontTx/>
              <a:buChar char="-"/>
              <a:tabLst>
                <a:tab pos="355600" algn="l"/>
                <a:tab pos="711200" algn="l"/>
                <a:tab pos="1065213" algn="l"/>
                <a:tab pos="1420813" algn="l"/>
                <a:tab pos="1778000" algn="l"/>
                <a:tab pos="2133600" algn="l"/>
                <a:tab pos="2487613" algn="l"/>
                <a:tab pos="2843213" algn="l"/>
                <a:tab pos="3200400" algn="l"/>
                <a:tab pos="3556000" algn="l"/>
                <a:tab pos="3911600" algn="l"/>
                <a:tab pos="4265613" algn="l"/>
                <a:tab pos="4343400" algn="l"/>
                <a:tab pos="5067300" algn="l"/>
                <a:tab pos="5791200" algn="l"/>
                <a:tab pos="6515100" algn="l"/>
                <a:tab pos="7239000" algn="l"/>
                <a:tab pos="7962900" algn="l"/>
                <a:tab pos="8686800" algn="l"/>
              </a:tabLst>
            </a:pPr>
            <a:r>
              <a:rPr lang="en-US" altLang="en-US" sz="3200" dirty="0"/>
              <a:t>Movement Standards</a:t>
            </a:r>
          </a:p>
          <a:p>
            <a:pPr algn="l">
              <a:lnSpc>
                <a:spcPct val="90000"/>
              </a:lnSpc>
              <a:spcAft>
                <a:spcPts val="600"/>
              </a:spcAft>
              <a:tabLst>
                <a:tab pos="355600" algn="l"/>
                <a:tab pos="711200" algn="l"/>
                <a:tab pos="1065213" algn="l"/>
                <a:tab pos="1420813" algn="l"/>
                <a:tab pos="1778000" algn="l"/>
                <a:tab pos="2133600" algn="l"/>
                <a:tab pos="2487613" algn="l"/>
                <a:tab pos="2843213" algn="l"/>
                <a:tab pos="3200400" algn="l"/>
                <a:tab pos="3556000" algn="l"/>
                <a:tab pos="3911600" algn="l"/>
                <a:tab pos="4265613" algn="l"/>
                <a:tab pos="4343400" algn="l"/>
                <a:tab pos="5067300" algn="l"/>
                <a:tab pos="5791200" algn="l"/>
                <a:tab pos="6515100" algn="l"/>
                <a:tab pos="7239000" algn="l"/>
                <a:tab pos="7962900" algn="l"/>
                <a:tab pos="8686800" algn="l"/>
              </a:tabLst>
            </a:pPr>
            <a:endParaRPr lang="en-US" altLang="en-US" sz="3200" dirty="0"/>
          </a:p>
        </p:txBody>
      </p:sp>
      <p:sp>
        <p:nvSpPr>
          <p:cNvPr id="9" name="Rectangle 1">
            <a:extLst>
              <a:ext uri="{FF2B5EF4-FFF2-40B4-BE49-F238E27FC236}">
                <a16:creationId xmlns:a16="http://schemas.microsoft.com/office/drawing/2014/main" id="{FA3634BE-4300-4248-804B-CA8F8A65D267}"/>
              </a:ext>
            </a:extLst>
          </p:cNvPr>
          <p:cNvSpPr txBox="1">
            <a:spLocks noChangeArrowheads="1"/>
          </p:cNvSpPr>
          <p:nvPr/>
        </p:nvSpPr>
        <p:spPr>
          <a:xfrm>
            <a:off x="323528" y="1628800"/>
            <a:ext cx="8640959" cy="1170729"/>
          </a:xfrm>
          <a:prstGeom prst="rect">
            <a:avLst/>
          </a:prstGeom>
        </p:spPr>
        <p:txBody>
          <a:bodyPr vert="horz" lIns="91440" tIns="45720" rIns="91440" bIns="45720" rtlCol="0" anchor="t">
            <a:normAutofit fontScale="4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CA" sz="6000" dirty="0"/>
              <a:t>As an CFFF Technical Official, there are critical expectations regarding behavioral and professional standards to which each certified TO is expected to adhere while participating in CFFF events.</a:t>
            </a:r>
            <a:endParaRPr lang="en-US" altLang="en-US" sz="6000" dirty="0"/>
          </a:p>
          <a:p>
            <a:pPr algn="l">
              <a:lnSpc>
                <a:spcPct val="90000"/>
              </a:lnSpc>
              <a:spcAft>
                <a:spcPts val="600"/>
              </a:spcAft>
              <a:tabLst>
                <a:tab pos="355600" algn="l"/>
                <a:tab pos="711200" algn="l"/>
                <a:tab pos="1065213" algn="l"/>
                <a:tab pos="1420813" algn="l"/>
                <a:tab pos="1778000" algn="l"/>
                <a:tab pos="2133600" algn="l"/>
                <a:tab pos="2487613" algn="l"/>
                <a:tab pos="2843213" algn="l"/>
                <a:tab pos="3200400" algn="l"/>
                <a:tab pos="3556000" algn="l"/>
                <a:tab pos="3911600" algn="l"/>
                <a:tab pos="4265613" algn="l"/>
                <a:tab pos="4343400" algn="l"/>
                <a:tab pos="5067300" algn="l"/>
                <a:tab pos="5791200" algn="l"/>
                <a:tab pos="6515100" algn="l"/>
                <a:tab pos="7239000" algn="l"/>
                <a:tab pos="7962900" algn="l"/>
                <a:tab pos="8686800" algn="l"/>
              </a:tabLst>
            </a:pPr>
            <a:endParaRPr lang="en-US" altLang="en-US" sz="3200" dirty="0"/>
          </a:p>
        </p:txBody>
      </p:sp>
    </p:spTree>
    <p:extLst>
      <p:ext uri="{BB962C8B-B14F-4D97-AF65-F5344CB8AC3E}">
        <p14:creationId xmlns:p14="http://schemas.microsoft.com/office/powerpoint/2010/main" val="3237301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additive="base">
                                        <p:cTn id="1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anim calcmode="lin" valueType="num">
                                      <p:cBhvr additive="base">
                                        <p:cTn id="31"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
                                            <p:txEl>
                                              <p:pRg st="5" end="5"/>
                                            </p:txEl>
                                          </p:spTgt>
                                        </p:tgtEl>
                                        <p:attrNameLst>
                                          <p:attrName>style.visibility</p:attrName>
                                        </p:attrNameLst>
                                      </p:cBhvr>
                                      <p:to>
                                        <p:strVal val="visible"/>
                                      </p:to>
                                    </p:set>
                                    <p:anim calcmode="lin" valueType="num">
                                      <p:cBhvr additive="base">
                                        <p:cTn id="37"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1">
            <a:extLst>
              <a:ext uri="{FF2B5EF4-FFF2-40B4-BE49-F238E27FC236}">
                <a16:creationId xmlns:a16="http://schemas.microsoft.com/office/drawing/2014/main" id="{04315469-6ACB-454B-8F01-091E90E7EB34}"/>
              </a:ext>
            </a:extLst>
          </p:cNvPr>
          <p:cNvSpPr txBox="1">
            <a:spLocks noChangeArrowheads="1"/>
          </p:cNvSpPr>
          <p:nvPr/>
        </p:nvSpPr>
        <p:spPr>
          <a:xfrm>
            <a:off x="3724072" y="629268"/>
            <a:ext cx="4939868" cy="1286160"/>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90000"/>
              </a:lnSpc>
              <a:spcAft>
                <a:spcPts val="600"/>
              </a:spcAft>
              <a:tabLst>
                <a:tab pos="355600" algn="l"/>
                <a:tab pos="711200" algn="l"/>
                <a:tab pos="1065213" algn="l"/>
                <a:tab pos="1420813" algn="l"/>
                <a:tab pos="1778000" algn="l"/>
                <a:tab pos="2133600" algn="l"/>
                <a:tab pos="2487613" algn="l"/>
                <a:tab pos="2843213" algn="l"/>
                <a:tab pos="3200400" algn="l"/>
                <a:tab pos="3556000" algn="l"/>
                <a:tab pos="3911600" algn="l"/>
                <a:tab pos="4265613" algn="l"/>
                <a:tab pos="4343400" algn="l"/>
                <a:tab pos="5067300" algn="l"/>
                <a:tab pos="5791200" algn="l"/>
                <a:tab pos="6515100" algn="l"/>
                <a:tab pos="7239000" algn="l"/>
                <a:tab pos="7962900" algn="l"/>
                <a:tab pos="8686800" algn="l"/>
              </a:tabLst>
            </a:pPr>
            <a:r>
              <a:rPr lang="en-US" altLang="en-US" sz="4100"/>
              <a:t>Technical Official Introductory Course</a:t>
            </a:r>
          </a:p>
        </p:txBody>
      </p:sp>
      <p:pic>
        <p:nvPicPr>
          <p:cNvPr id="5" name="Picture 4" descr="30414715_10155521414278683_4460858427828076544_o.jpg"/>
          <p:cNvPicPr>
            <a:picLocks noChangeAspect="1"/>
          </p:cNvPicPr>
          <p:nvPr/>
        </p:nvPicPr>
        <p:blipFill rotWithShape="1">
          <a:blip r:embed="rId2" cstate="print"/>
          <a:srcRect l="24432" r="24873"/>
          <a:stretch/>
        </p:blipFill>
        <p:spPr>
          <a:xfrm>
            <a:off x="20" y="10"/>
            <a:ext cx="3476673" cy="6857990"/>
          </a:xfrm>
          <a:prstGeom prst="rect">
            <a:avLst/>
          </a:prstGeom>
          <a:effectLst/>
        </p:spPr>
      </p:pic>
      <p:cxnSp>
        <p:nvCxnSpPr>
          <p:cNvPr id="47" name="Straight Connector 46">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810700" y="2115117"/>
            <a:ext cx="4732020" cy="0"/>
          </a:xfrm>
          <a:prstGeom prst="line">
            <a:avLst/>
          </a:prstGeom>
          <a:ln w="19050">
            <a:solidFill>
              <a:srgbClr val="FB4C31"/>
            </a:solidFill>
          </a:ln>
        </p:spPr>
        <p:style>
          <a:lnRef idx="1">
            <a:schemeClr val="accent1"/>
          </a:lnRef>
          <a:fillRef idx="0">
            <a:schemeClr val="accent1"/>
          </a:fillRef>
          <a:effectRef idx="0">
            <a:schemeClr val="accent1"/>
          </a:effectRef>
          <a:fontRef idx="minor">
            <a:schemeClr val="tx1"/>
          </a:fontRef>
        </p:style>
      </p:cxnSp>
      <p:graphicFrame>
        <p:nvGraphicFramePr>
          <p:cNvPr id="10" name="Diagram 9">
            <a:extLst>
              <a:ext uri="{FF2B5EF4-FFF2-40B4-BE49-F238E27FC236}">
                <a16:creationId xmlns:a16="http://schemas.microsoft.com/office/drawing/2014/main" id="{51CA70F3-506C-49F2-9827-C213173C3CA5}"/>
              </a:ext>
            </a:extLst>
          </p:cNvPr>
          <p:cNvGraphicFramePr/>
          <p:nvPr>
            <p:extLst>
              <p:ext uri="{D42A27DB-BD31-4B8C-83A1-F6EECF244321}">
                <p14:modId xmlns:p14="http://schemas.microsoft.com/office/powerpoint/2010/main" val="4015362820"/>
              </p:ext>
            </p:extLst>
          </p:nvPr>
        </p:nvGraphicFramePr>
        <p:xfrm>
          <a:off x="3724073" y="2438400"/>
          <a:ext cx="4939867" cy="37854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88775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30414715_10155521414278683_4460858427828076544_o.jpg"/>
          <p:cNvPicPr>
            <a:picLocks noChangeAspect="1"/>
          </p:cNvPicPr>
          <p:nvPr/>
        </p:nvPicPr>
        <p:blipFill>
          <a:blip r:embed="rId2" cstate="print">
            <a:lum bright="53000"/>
          </a:blip>
          <a:stretch>
            <a:fillRect/>
          </a:stretch>
        </p:blipFill>
        <p:spPr>
          <a:xfrm>
            <a:off x="1475656" y="1124744"/>
            <a:ext cx="6167590" cy="5040560"/>
          </a:xfrm>
          <a:prstGeom prst="rect">
            <a:avLst/>
          </a:prstGeom>
        </p:spPr>
      </p:pic>
      <p:grpSp>
        <p:nvGrpSpPr>
          <p:cNvPr id="24" name="Group 23">
            <a:extLst>
              <a:ext uri="{FF2B5EF4-FFF2-40B4-BE49-F238E27FC236}">
                <a16:creationId xmlns:a16="http://schemas.microsoft.com/office/drawing/2014/main" id="{B9A30C4F-CA06-4140-89BB-FEFD65371F12}"/>
              </a:ext>
            </a:extLst>
          </p:cNvPr>
          <p:cNvGrpSpPr/>
          <p:nvPr/>
        </p:nvGrpSpPr>
        <p:grpSpPr>
          <a:xfrm>
            <a:off x="378376" y="415610"/>
            <a:ext cx="3257520" cy="978296"/>
            <a:chOff x="0" y="0"/>
            <a:chExt cx="2194560" cy="978296"/>
          </a:xfrm>
        </p:grpSpPr>
        <p:sp>
          <p:nvSpPr>
            <p:cNvPr id="25" name="Rectangle: Rounded Corners 24">
              <a:extLst>
                <a:ext uri="{FF2B5EF4-FFF2-40B4-BE49-F238E27FC236}">
                  <a16:creationId xmlns:a16="http://schemas.microsoft.com/office/drawing/2014/main" id="{BA516771-5BDF-411F-ABDD-FD0DD3D9FD01}"/>
                </a:ext>
              </a:extLst>
            </p:cNvPr>
            <p:cNvSpPr/>
            <p:nvPr/>
          </p:nvSpPr>
          <p:spPr>
            <a:xfrm>
              <a:off x="0" y="0"/>
              <a:ext cx="2194560" cy="978296"/>
            </a:xfrm>
            <a:prstGeom prst="roundRect">
              <a:avLst/>
            </a:prstGeom>
            <a:solidFill>
              <a:srgbClr val="953735"/>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Rectangle: Rounded Corners 4">
              <a:extLst>
                <a:ext uri="{FF2B5EF4-FFF2-40B4-BE49-F238E27FC236}">
                  <a16:creationId xmlns:a16="http://schemas.microsoft.com/office/drawing/2014/main" id="{8044A5B6-DE99-469A-B815-CEEEAD3416B8}"/>
                </a:ext>
              </a:extLst>
            </p:cNvPr>
            <p:cNvSpPr txBox="1"/>
            <p:nvPr/>
          </p:nvSpPr>
          <p:spPr>
            <a:xfrm>
              <a:off x="47756" y="47756"/>
              <a:ext cx="2099048" cy="8827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CA" sz="3200" kern="1200" dirty="0"/>
                <a:t>Responsibilities</a:t>
              </a:r>
            </a:p>
          </p:txBody>
        </p:sp>
      </p:grpSp>
      <p:sp>
        <p:nvSpPr>
          <p:cNvPr id="16" name="Rectangle 1">
            <a:extLst>
              <a:ext uri="{FF2B5EF4-FFF2-40B4-BE49-F238E27FC236}">
                <a16:creationId xmlns:a16="http://schemas.microsoft.com/office/drawing/2014/main" id="{7BEACD86-ADB4-49A0-BC3B-96324D3286E7}"/>
              </a:ext>
            </a:extLst>
          </p:cNvPr>
          <p:cNvSpPr txBox="1">
            <a:spLocks noChangeArrowheads="1"/>
          </p:cNvSpPr>
          <p:nvPr/>
        </p:nvSpPr>
        <p:spPr>
          <a:xfrm>
            <a:off x="251520" y="2055284"/>
            <a:ext cx="8640959" cy="3816423"/>
          </a:xfrm>
          <a:prstGeom prst="rect">
            <a:avLst/>
          </a:prstGeom>
        </p:spPr>
        <p:txBody>
          <a:bodyPr vert="horz" lIns="91440" tIns="45720" rIns="91440" bIns="45720" rtlCol="0" anchor="t">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a:t>A Functional Fitness Technical Official’s responsibility requires a proper balance between science and art. </a:t>
            </a:r>
          </a:p>
          <a:p>
            <a:pPr algn="l"/>
            <a:endParaRPr lang="en-US" dirty="0"/>
          </a:p>
          <a:p>
            <a:pPr algn="l"/>
            <a:r>
              <a:rPr lang="en-US" dirty="0"/>
              <a:t>The science: The required movement standards and rules; </a:t>
            </a:r>
          </a:p>
          <a:p>
            <a:pPr algn="l"/>
            <a:r>
              <a:rPr lang="en-US" dirty="0"/>
              <a:t>The art: The application of the memorized </a:t>
            </a:r>
            <a:r>
              <a:rPr lang="en-CA" dirty="0"/>
              <a:t>facts at full speed.</a:t>
            </a:r>
          </a:p>
          <a:p>
            <a:pPr algn="l"/>
            <a:endParaRPr lang="en-CA" dirty="0"/>
          </a:p>
          <a:p>
            <a:pPr algn="l"/>
            <a:r>
              <a:rPr lang="en-US" dirty="0"/>
              <a:t>A professional and proficient team of officials is a fundamental pillar in building sport acceptance among Olympic </a:t>
            </a:r>
            <a:r>
              <a:rPr lang="en-CA" dirty="0"/>
              <a:t>recognized sports.</a:t>
            </a:r>
          </a:p>
          <a:p>
            <a:pPr algn="l"/>
            <a:endParaRPr lang="en-CA" dirty="0"/>
          </a:p>
          <a:p>
            <a:pPr algn="l"/>
            <a:r>
              <a:rPr lang="en-US" dirty="0"/>
              <a:t>Fundamental to a Technical Official’s professionalism is understanding appropriate expectations prior to, during, and following an event. </a:t>
            </a:r>
          </a:p>
          <a:p>
            <a:pPr algn="l"/>
            <a:endParaRPr lang="en-US" dirty="0"/>
          </a:p>
          <a:p>
            <a:pPr algn="l"/>
            <a:r>
              <a:rPr lang="en-US" dirty="0"/>
              <a:t>Certified Technical Officials are expected to adhere to the rules outlined throughout this manual. </a:t>
            </a:r>
            <a:endParaRPr lang="en-US" altLang="en-US" sz="3200" dirty="0"/>
          </a:p>
        </p:txBody>
      </p:sp>
    </p:spTree>
    <p:extLst>
      <p:ext uri="{BB962C8B-B14F-4D97-AF65-F5344CB8AC3E}">
        <p14:creationId xmlns:p14="http://schemas.microsoft.com/office/powerpoint/2010/main" val="1708399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 calcmode="lin" valueType="num">
                                      <p:cBhvr additive="base">
                                        <p:cTn id="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anim calcmode="lin" valueType="num">
                                      <p:cBhvr additive="base">
                                        <p:cTn id="13"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anim calcmode="lin" valueType="num">
                                      <p:cBhvr additive="base">
                                        <p:cTn id="19"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6">
                                            <p:txEl>
                                              <p:pRg st="5" end="5"/>
                                            </p:txEl>
                                          </p:spTgt>
                                        </p:tgtEl>
                                        <p:attrNameLst>
                                          <p:attrName>style.visibility</p:attrName>
                                        </p:attrNameLst>
                                      </p:cBhvr>
                                      <p:to>
                                        <p:strVal val="visible"/>
                                      </p:to>
                                    </p:set>
                                    <p:anim calcmode="lin" valueType="num">
                                      <p:cBhvr additive="base">
                                        <p:cTn id="25" dur="500" fill="hold"/>
                                        <p:tgtEl>
                                          <p:spTgt spid="16">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anim calcmode="lin" valueType="num">
                                      <p:cBhvr additive="base">
                                        <p:cTn id="31" dur="500" fill="hold"/>
                                        <p:tgtEl>
                                          <p:spTgt spid="16">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6">
                                            <p:txEl>
                                              <p:pRg st="9" end="9"/>
                                            </p:txEl>
                                          </p:spTgt>
                                        </p:tgtEl>
                                        <p:attrNameLst>
                                          <p:attrName>style.visibility</p:attrName>
                                        </p:attrNameLst>
                                      </p:cBhvr>
                                      <p:to>
                                        <p:strVal val="visible"/>
                                      </p:to>
                                    </p:set>
                                    <p:anim calcmode="lin" valueType="num">
                                      <p:cBhvr additive="base">
                                        <p:cTn id="37" dur="500" fill="hold"/>
                                        <p:tgtEl>
                                          <p:spTgt spid="16">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30414715_10155521414278683_4460858427828076544_o.jpg"/>
          <p:cNvPicPr>
            <a:picLocks noChangeAspect="1"/>
          </p:cNvPicPr>
          <p:nvPr/>
        </p:nvPicPr>
        <p:blipFill>
          <a:blip r:embed="rId2" cstate="print">
            <a:lum bright="53000"/>
          </a:blip>
          <a:stretch>
            <a:fillRect/>
          </a:stretch>
        </p:blipFill>
        <p:spPr>
          <a:xfrm>
            <a:off x="1475656" y="1124744"/>
            <a:ext cx="6167590" cy="5040560"/>
          </a:xfrm>
          <a:prstGeom prst="rect">
            <a:avLst/>
          </a:prstGeom>
        </p:spPr>
      </p:pic>
      <p:graphicFrame>
        <p:nvGraphicFramePr>
          <p:cNvPr id="2" name="Diagram 1">
            <a:extLst>
              <a:ext uri="{FF2B5EF4-FFF2-40B4-BE49-F238E27FC236}">
                <a16:creationId xmlns:a16="http://schemas.microsoft.com/office/drawing/2014/main" id="{3F8C23FB-F4A2-4828-A885-D7CB9568AB3C}"/>
              </a:ext>
            </a:extLst>
          </p:cNvPr>
          <p:cNvGraphicFramePr/>
          <p:nvPr>
            <p:extLst>
              <p:ext uri="{D42A27DB-BD31-4B8C-83A1-F6EECF244321}">
                <p14:modId xmlns:p14="http://schemas.microsoft.com/office/powerpoint/2010/main" val="2632546790"/>
              </p:ext>
            </p:extLst>
          </p:nvPr>
        </p:nvGraphicFramePr>
        <p:xfrm>
          <a:off x="274975" y="1772816"/>
          <a:ext cx="8568952"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4" name="Group 23">
            <a:extLst>
              <a:ext uri="{FF2B5EF4-FFF2-40B4-BE49-F238E27FC236}">
                <a16:creationId xmlns:a16="http://schemas.microsoft.com/office/drawing/2014/main" id="{B9A30C4F-CA06-4140-89BB-FEFD65371F12}"/>
              </a:ext>
            </a:extLst>
          </p:cNvPr>
          <p:cNvGrpSpPr/>
          <p:nvPr/>
        </p:nvGrpSpPr>
        <p:grpSpPr>
          <a:xfrm>
            <a:off x="378376" y="415610"/>
            <a:ext cx="3257520" cy="978296"/>
            <a:chOff x="0" y="0"/>
            <a:chExt cx="2194560" cy="978296"/>
          </a:xfrm>
        </p:grpSpPr>
        <p:sp>
          <p:nvSpPr>
            <p:cNvPr id="25" name="Rectangle: Rounded Corners 24">
              <a:extLst>
                <a:ext uri="{FF2B5EF4-FFF2-40B4-BE49-F238E27FC236}">
                  <a16:creationId xmlns:a16="http://schemas.microsoft.com/office/drawing/2014/main" id="{BA516771-5BDF-411F-ABDD-FD0DD3D9FD01}"/>
                </a:ext>
              </a:extLst>
            </p:cNvPr>
            <p:cNvSpPr/>
            <p:nvPr/>
          </p:nvSpPr>
          <p:spPr>
            <a:xfrm>
              <a:off x="0" y="0"/>
              <a:ext cx="2194560" cy="978296"/>
            </a:xfrm>
            <a:prstGeom prst="roundRect">
              <a:avLst/>
            </a:prstGeom>
            <a:solidFill>
              <a:srgbClr val="953735"/>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Rectangle: Rounded Corners 4">
              <a:extLst>
                <a:ext uri="{FF2B5EF4-FFF2-40B4-BE49-F238E27FC236}">
                  <a16:creationId xmlns:a16="http://schemas.microsoft.com/office/drawing/2014/main" id="{8044A5B6-DE99-469A-B815-CEEEAD3416B8}"/>
                </a:ext>
              </a:extLst>
            </p:cNvPr>
            <p:cNvSpPr txBox="1"/>
            <p:nvPr/>
          </p:nvSpPr>
          <p:spPr>
            <a:xfrm>
              <a:off x="47756" y="47756"/>
              <a:ext cx="2099048" cy="8827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CA" sz="3200" kern="1200" dirty="0"/>
                <a:t>Responsibilities</a:t>
              </a:r>
            </a:p>
          </p:txBody>
        </p:sp>
      </p:grpSp>
      <p:sp>
        <p:nvSpPr>
          <p:cNvPr id="16" name="Rectangle 1">
            <a:extLst>
              <a:ext uri="{FF2B5EF4-FFF2-40B4-BE49-F238E27FC236}">
                <a16:creationId xmlns:a16="http://schemas.microsoft.com/office/drawing/2014/main" id="{C4479AD8-0E3E-4511-AC79-F531AC2492D4}"/>
              </a:ext>
            </a:extLst>
          </p:cNvPr>
          <p:cNvSpPr txBox="1">
            <a:spLocks noChangeArrowheads="1"/>
          </p:cNvSpPr>
          <p:nvPr/>
        </p:nvSpPr>
        <p:spPr>
          <a:xfrm>
            <a:off x="251520" y="2055284"/>
            <a:ext cx="8640959" cy="433935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dirty="0"/>
              <a:t>1. Ascertain that each of the athletes' movements meet the prescribed movement standard for the task</a:t>
            </a:r>
          </a:p>
          <a:p>
            <a:pPr algn="l"/>
            <a:endParaRPr lang="en-US" sz="2800" dirty="0"/>
          </a:p>
          <a:p>
            <a:pPr algn="l"/>
            <a:r>
              <a:rPr lang="en-US" sz="2800" dirty="0"/>
              <a:t>2. Inform the athlete when their movement fails to meet the prescribed movement standard for the task</a:t>
            </a:r>
          </a:p>
          <a:p>
            <a:pPr algn="l"/>
            <a:endParaRPr lang="en-US" sz="2800" dirty="0"/>
          </a:p>
          <a:p>
            <a:pPr algn="l"/>
            <a:r>
              <a:rPr lang="en-US" sz="2800" dirty="0"/>
              <a:t>3. Keep an accurate count of good repetitions performed by the athlete</a:t>
            </a:r>
          </a:p>
        </p:txBody>
      </p:sp>
    </p:spTree>
    <p:extLst>
      <p:ext uri="{BB962C8B-B14F-4D97-AF65-F5344CB8AC3E}">
        <p14:creationId xmlns:p14="http://schemas.microsoft.com/office/powerpoint/2010/main" val="1727908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 calcmode="lin" valueType="num">
                                      <p:cBhvr additive="base">
                                        <p:cTn id="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anim calcmode="lin" valueType="num">
                                      <p:cBhvr additive="base">
                                        <p:cTn id="13"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anim calcmode="lin" valueType="num">
                                      <p:cBhvr additive="base">
                                        <p:cTn id="19" dur="500" fill="hold"/>
                                        <p:tgtEl>
                                          <p:spTgt spid="1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30414715_10155521414278683_4460858427828076544_o.jpg"/>
          <p:cNvPicPr>
            <a:picLocks noChangeAspect="1"/>
          </p:cNvPicPr>
          <p:nvPr/>
        </p:nvPicPr>
        <p:blipFill>
          <a:blip r:embed="rId2" cstate="print">
            <a:lum bright="53000"/>
          </a:blip>
          <a:stretch>
            <a:fillRect/>
          </a:stretch>
        </p:blipFill>
        <p:spPr>
          <a:xfrm>
            <a:off x="1475656" y="1124744"/>
            <a:ext cx="6167590" cy="5040560"/>
          </a:xfrm>
          <a:prstGeom prst="rect">
            <a:avLst/>
          </a:prstGeom>
        </p:spPr>
      </p:pic>
      <p:graphicFrame>
        <p:nvGraphicFramePr>
          <p:cNvPr id="2" name="Diagram 1">
            <a:extLst>
              <a:ext uri="{FF2B5EF4-FFF2-40B4-BE49-F238E27FC236}">
                <a16:creationId xmlns:a16="http://schemas.microsoft.com/office/drawing/2014/main" id="{3F8C23FB-F4A2-4828-A885-D7CB9568AB3C}"/>
              </a:ext>
            </a:extLst>
          </p:cNvPr>
          <p:cNvGraphicFramePr/>
          <p:nvPr/>
        </p:nvGraphicFramePr>
        <p:xfrm>
          <a:off x="274975" y="1772816"/>
          <a:ext cx="8568952"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4" name="Group 23">
            <a:extLst>
              <a:ext uri="{FF2B5EF4-FFF2-40B4-BE49-F238E27FC236}">
                <a16:creationId xmlns:a16="http://schemas.microsoft.com/office/drawing/2014/main" id="{B9A30C4F-CA06-4140-89BB-FEFD65371F12}"/>
              </a:ext>
            </a:extLst>
          </p:cNvPr>
          <p:cNvGrpSpPr/>
          <p:nvPr/>
        </p:nvGrpSpPr>
        <p:grpSpPr>
          <a:xfrm>
            <a:off x="378376" y="415610"/>
            <a:ext cx="3257520" cy="978296"/>
            <a:chOff x="0" y="0"/>
            <a:chExt cx="2194560" cy="978296"/>
          </a:xfrm>
        </p:grpSpPr>
        <p:sp>
          <p:nvSpPr>
            <p:cNvPr id="25" name="Rectangle: Rounded Corners 24">
              <a:extLst>
                <a:ext uri="{FF2B5EF4-FFF2-40B4-BE49-F238E27FC236}">
                  <a16:creationId xmlns:a16="http://schemas.microsoft.com/office/drawing/2014/main" id="{BA516771-5BDF-411F-ABDD-FD0DD3D9FD01}"/>
                </a:ext>
              </a:extLst>
            </p:cNvPr>
            <p:cNvSpPr/>
            <p:nvPr/>
          </p:nvSpPr>
          <p:spPr>
            <a:xfrm>
              <a:off x="0" y="0"/>
              <a:ext cx="2194560" cy="978296"/>
            </a:xfrm>
            <a:prstGeom prst="roundRect">
              <a:avLst/>
            </a:prstGeom>
            <a:solidFill>
              <a:srgbClr val="953735"/>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Rectangle: Rounded Corners 4">
              <a:extLst>
                <a:ext uri="{FF2B5EF4-FFF2-40B4-BE49-F238E27FC236}">
                  <a16:creationId xmlns:a16="http://schemas.microsoft.com/office/drawing/2014/main" id="{8044A5B6-DE99-469A-B815-CEEEAD3416B8}"/>
                </a:ext>
              </a:extLst>
            </p:cNvPr>
            <p:cNvSpPr txBox="1"/>
            <p:nvPr/>
          </p:nvSpPr>
          <p:spPr>
            <a:xfrm>
              <a:off x="47756" y="47756"/>
              <a:ext cx="2099048" cy="8827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CA" sz="3200" kern="1200" dirty="0"/>
                <a:t>Behavioral Code</a:t>
              </a:r>
            </a:p>
          </p:txBody>
        </p:sp>
      </p:grpSp>
      <p:sp>
        <p:nvSpPr>
          <p:cNvPr id="8" name="Rectangle 1">
            <a:extLst>
              <a:ext uri="{FF2B5EF4-FFF2-40B4-BE49-F238E27FC236}">
                <a16:creationId xmlns:a16="http://schemas.microsoft.com/office/drawing/2014/main" id="{2A0D219C-7D90-4941-AD1B-A9C123732078}"/>
              </a:ext>
            </a:extLst>
          </p:cNvPr>
          <p:cNvSpPr txBox="1">
            <a:spLocks noChangeArrowheads="1"/>
          </p:cNvSpPr>
          <p:nvPr/>
        </p:nvSpPr>
        <p:spPr>
          <a:xfrm>
            <a:off x="251520" y="2055284"/>
            <a:ext cx="8640959" cy="3816423"/>
          </a:xfrm>
          <a:prstGeom prst="rect">
            <a:avLst/>
          </a:prstGeom>
        </p:spPr>
        <p:txBody>
          <a:bodyPr vert="horz" lIns="91440" tIns="45720" rIns="91440" bIns="45720" rtlCol="0" anchor="t">
            <a:normAutofit fontScale="5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a:t>Being a TO is a privilege. The IF3 and CFF TO’s are regarded as trained professionals. As such, the CFFF expects all TO’s to comply with this behavioral code when on assignment at an CFF event.</a:t>
            </a:r>
          </a:p>
          <a:p>
            <a:pPr algn="l"/>
            <a:endParaRPr lang="en-US" dirty="0"/>
          </a:p>
          <a:p>
            <a:pPr algn="l"/>
            <a:r>
              <a:rPr lang="en-US" dirty="0"/>
              <a:t>Professional decorum is an expectation of all TO’s before, during and after CFFF events. This extends to the TO’s interactions with all individuals at a particular event. In current world environments, this includes use of social media and other digital platforms and what TO’s share with the general public.</a:t>
            </a:r>
          </a:p>
        </p:txBody>
      </p:sp>
    </p:spTree>
    <p:extLst>
      <p:ext uri="{BB962C8B-B14F-4D97-AF65-F5344CB8AC3E}">
        <p14:creationId xmlns:p14="http://schemas.microsoft.com/office/powerpoint/2010/main" val="1506718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 calcmode="lin" valueType="num">
                                      <p:cBhvr additive="base">
                                        <p:cTn id="13"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3" Type="http://schemas.microsoft.com/office/2011/relationships/webextension" Target="webextension3.xml"/><Relationship Id="rId2" Type="http://schemas.microsoft.com/office/2011/relationships/webextension" Target="webextension2.xml"/><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3">
    <wetp:webextensionref xmlns:r="http://schemas.openxmlformats.org/officeDocument/2006/relationships" r:id="rId1"/>
  </wetp:taskpane>
  <wetp:taskpane dockstate="right" visibility="0" width="350" row="4">
    <wetp:webextensionref xmlns:r="http://schemas.openxmlformats.org/officeDocument/2006/relationships" r:id="rId2"/>
  </wetp:taskpane>
  <wetp:taskpane dockstate="right" visibility="0" width="350" row="5">
    <wetp:webextensionref xmlns:r="http://schemas.openxmlformats.org/officeDocument/2006/relationships" r:id="rId3"/>
  </wetp:taskpane>
</wetp:taskpanes>
</file>

<file path=ppt/webextensions/webextension1.xml><?xml version="1.0" encoding="utf-8"?>
<we:webextension xmlns:we="http://schemas.microsoft.com/office/webextensions/webextension/2010/11" id="{6EB87F15-B1B8-4E5C-95BC-48246F3C2D31}">
  <we:reference id="wa104381139" version="1.0.0.0" store="en-US" storeType="OMEX"/>
  <we:alternateReferences>
    <we:reference id="wa104381139" version="1.0.0.0" store="WA104381139" storeType="OMEX"/>
  </we:alternateReferences>
  <we:properties/>
  <we:bindings/>
  <we:snapshot xmlns:r="http://schemas.openxmlformats.org/officeDocument/2006/relationships"/>
</we:webextension>
</file>

<file path=ppt/webextensions/webextension2.xml><?xml version="1.0" encoding="utf-8"?>
<we:webextension xmlns:we="http://schemas.microsoft.com/office/webextensions/webextension/2010/11" id="{CD8681DF-42E8-47B1-A61B-43A0447F4F36}">
  <we:reference id="wa104380510" version="1.0.0.3" store="en-US" storeType="OMEX"/>
  <we:alternateReferences>
    <we:reference id="wa104380510" version="1.0.0.3" store="WA104380510" storeType="OMEX"/>
  </we:alternateReferences>
  <we:properties/>
  <we:bindings/>
  <we:snapshot xmlns:r="http://schemas.openxmlformats.org/officeDocument/2006/relationships"/>
</we:webextension>
</file>

<file path=ppt/webextensions/webextension3.xml><?xml version="1.0" encoding="utf-8"?>
<we:webextension xmlns:we="http://schemas.microsoft.com/office/webextensions/webextension/2010/11" id="{A4B5E729-4C0F-432D-B62B-EC659BA77C7B}">
  <we:reference id="wa200001409" version="1.0.0.2" store="en-US" storeType="OMEX"/>
  <we:alternateReferences>
    <we:reference id="wa200001409" version="1.0.0.2" store="WA200001409"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053e2582-ff7f-4887-8a17-5fa3479325d1" ContentTypeId="0x0101" PreviousValue="false"/>
</file>

<file path=customXml/item3.xml><?xml version="1.0" encoding="utf-8"?>
<ct:contentTypeSchema xmlns:ct="http://schemas.microsoft.com/office/2006/metadata/contentType" xmlns:ma="http://schemas.microsoft.com/office/2006/metadata/properties/metaAttributes" ct:_="" ma:_="" ma:contentTypeName="Document" ma:contentTypeID="0x01010016334126191A1C439CFD9B68AE94BAFC" ma:contentTypeVersion="10" ma:contentTypeDescription="Create a new document." ma:contentTypeScope="" ma:versionID="ee59114aca015a2ffd69d657f72b0cec">
  <xsd:schema xmlns:xsd="http://www.w3.org/2001/XMLSchema" xmlns:xs="http://www.w3.org/2001/XMLSchema" xmlns:p="http://schemas.microsoft.com/office/2006/metadata/properties" xmlns:ns2="ef24acc7-2993-4296-a636-bce7874e96ec" targetNamespace="http://schemas.microsoft.com/office/2006/metadata/properties" ma:root="true" ma:fieldsID="698e041466f60ca0cb5add3d7e4f03e1" ns2:_="">
    <xsd:import namespace="ef24acc7-2993-4296-a636-bce7874e96e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24acc7-2993-4296-a636-bce7874e96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6B7D3DB-150C-41CE-ACAB-F4A707A09B53}">
  <ds:schemaRefs>
    <ds:schemaRef ds:uri="http://schemas.microsoft.com/sharepoint/v3/contenttype/forms"/>
  </ds:schemaRefs>
</ds:datastoreItem>
</file>

<file path=customXml/itemProps2.xml><?xml version="1.0" encoding="utf-8"?>
<ds:datastoreItem xmlns:ds="http://schemas.openxmlformats.org/officeDocument/2006/customXml" ds:itemID="{01E08739-9D31-4DB0-A00C-F44E87013EBC}">
  <ds:schemaRefs>
    <ds:schemaRef ds:uri="Microsoft.SharePoint.Taxonomy.ContentTypeSync"/>
  </ds:schemaRefs>
</ds:datastoreItem>
</file>

<file path=customXml/itemProps3.xml><?xml version="1.0" encoding="utf-8"?>
<ds:datastoreItem xmlns:ds="http://schemas.openxmlformats.org/officeDocument/2006/customXml" ds:itemID="{E7E6C693-79DB-4FE0-8E0F-F01A4F85B7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f24acc7-2993-4296-a636-bce7874e96e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8020B806-99F9-40AB-845E-9573485391E9}">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911</TotalTime>
  <Words>2426</Words>
  <Application>Microsoft Office PowerPoint</Application>
  <PresentationFormat>On-screen Show (4:3)</PresentationFormat>
  <Paragraphs>328</Paragraphs>
  <Slides>38</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Courier New</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Raul Sanchez</dc:creator>
  <cp:lastModifiedBy>Raul Sanchez</cp:lastModifiedBy>
  <cp:revision>93</cp:revision>
  <dcterms:created xsi:type="dcterms:W3CDTF">2020-06-28T19:28:48Z</dcterms:created>
  <dcterms:modified xsi:type="dcterms:W3CDTF">2021-06-27T17:57:39Z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0x01010016334126191A1C439CFD9B68AE94BAFC</vt:lpwstr>
  </property>
</Properties>
</file>